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78" r:id="rId4"/>
  </p:sldMasterIdLst>
  <p:notesMasterIdLst>
    <p:notesMasterId r:id="rId7"/>
  </p:notesMasterIdLst>
  <p:handoutMasterIdLst>
    <p:handoutMasterId r:id="rId56"/>
  </p:handoutMasterIdLst>
  <p:sldIdLst>
    <p:sldId id="320" r:id="rId5"/>
    <p:sldId id="272" r:id="rId6"/>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22" r:id="rId55"/>
  </p:sldIdLst>
  <p:sldSz cx="12192000" cy="6858000"/>
  <p:notesSz cx="7103745" cy="10234295"/>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9"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39"/>
        <p:guide pos="3816"/>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1" Type="http://schemas.openxmlformats.org/officeDocument/2006/relationships/tags" Target="tags/tag769.xml"/><Relationship Id="rId60" Type="http://schemas.openxmlformats.org/officeDocument/2006/relationships/commentAuthors" Target="commentAuthors.xml"/><Relationship Id="rId6" Type="http://schemas.openxmlformats.org/officeDocument/2006/relationships/slide" Target="slides/slide2.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tags" Target="../tags/tag129.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image" Target="../media/image1.jpeg"/><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0" Type="http://schemas.openxmlformats.org/officeDocument/2006/relationships/tags" Target="../tags/tag156.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0" Type="http://schemas.openxmlformats.org/officeDocument/2006/relationships/tags" Target="../tags/tag218.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16" name="日期占位符 15"/>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5"/>
            </p:custDataLst>
          </p:nvPr>
        </p:nvSpPr>
        <p:spPr>
          <a:xfrm>
            <a:off x="5486847" y="1980674"/>
            <a:ext cx="6185194" cy="1198618"/>
          </a:xfrm>
        </p:spPr>
        <p:txBody>
          <a:bodyPr lIns="90000" tIns="46800" rIns="90000" bIns="0" anchor="b" anchorCtr="0">
            <a:normAutofit/>
          </a:bodyPr>
          <a:lstStyle>
            <a:lvl1pPr algn="l">
              <a:defRPr sz="72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6"/>
            </p:custDataLst>
          </p:nvPr>
        </p:nvSpPr>
        <p:spPr>
          <a:xfrm>
            <a:off x="5486847" y="3327021"/>
            <a:ext cx="6246302" cy="632418"/>
          </a:xfrm>
        </p:spPr>
        <p:txBody>
          <a:bodyPr lIns="90000" tIns="0" rIns="90000" bIns="46800">
            <a:normAutofit/>
          </a:bodyPr>
          <a:lstStyle>
            <a:lvl1pPr marL="0" indent="0" algn="l"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grpSp>
        <p:nvGrpSpPr>
          <p:cNvPr id="4" name="组合 3"/>
          <p:cNvGrpSpPr/>
          <p:nvPr userDrawn="1">
            <p:custDataLst>
              <p:tags r:id="rId7"/>
            </p:custDataLst>
          </p:nvPr>
        </p:nvGrpSpPr>
        <p:grpSpPr>
          <a:xfrm>
            <a:off x="-19745" y="0"/>
            <a:ext cx="11817586" cy="6892260"/>
            <a:chOff x="-19745" y="0"/>
            <a:chExt cx="11817586" cy="6892260"/>
          </a:xfrm>
        </p:grpSpPr>
        <p:sp>
          <p:nvSpPr>
            <p:cNvPr id="7" name="任意多边形: 形状 6"/>
            <p:cNvSpPr/>
            <p:nvPr userDrawn="1">
              <p:custDataLst>
                <p:tags r:id="rId8"/>
              </p:custDataLst>
            </p:nvPr>
          </p:nvSpPr>
          <p:spPr>
            <a:xfrm rot="10800000">
              <a:off x="-19745" y="0"/>
              <a:ext cx="2427300" cy="2764457"/>
            </a:xfrm>
            <a:custGeom>
              <a:avLst/>
              <a:gdLst>
                <a:gd name="connsiteX0" fmla="*/ 2427300 w 2427300"/>
                <a:gd name="connsiteY0" fmla="*/ 2764457 h 2764457"/>
                <a:gd name="connsiteX1" fmla="*/ 0 w 2427300"/>
                <a:gd name="connsiteY1" fmla="*/ 2764457 h 2764457"/>
                <a:gd name="connsiteX2" fmla="*/ 1742483 w 2427300"/>
                <a:gd name="connsiteY2" fmla="*/ 0 h 2764457"/>
                <a:gd name="connsiteX3" fmla="*/ 2427300 w 2427300"/>
                <a:gd name="connsiteY3" fmla="*/ 1086466 h 2764457"/>
              </a:gdLst>
              <a:ahLst/>
              <a:cxnLst>
                <a:cxn ang="0">
                  <a:pos x="connsiteX0" y="connsiteY0"/>
                </a:cxn>
                <a:cxn ang="0">
                  <a:pos x="connsiteX1" y="connsiteY1"/>
                </a:cxn>
                <a:cxn ang="0">
                  <a:pos x="connsiteX2" y="connsiteY2"/>
                </a:cxn>
                <a:cxn ang="0">
                  <a:pos x="connsiteX3" y="connsiteY3"/>
                </a:cxn>
              </a:cxnLst>
              <a:rect l="l" t="t" r="r" b="b"/>
              <a:pathLst>
                <a:path w="2427300" h="2764457">
                  <a:moveTo>
                    <a:pt x="2427300" y="2764457"/>
                  </a:moveTo>
                  <a:lnTo>
                    <a:pt x="0" y="2764457"/>
                  </a:lnTo>
                  <a:lnTo>
                    <a:pt x="1742483" y="0"/>
                  </a:lnTo>
                  <a:lnTo>
                    <a:pt x="2427300" y="108646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8" name="任意多边形: 形状 7"/>
            <p:cNvSpPr/>
            <p:nvPr userDrawn="1">
              <p:custDataLst>
                <p:tags r:id="rId9"/>
              </p:custDataLst>
            </p:nvPr>
          </p:nvSpPr>
          <p:spPr>
            <a:xfrm>
              <a:off x="-19744" y="3106180"/>
              <a:ext cx="2880823" cy="3786080"/>
            </a:xfrm>
            <a:custGeom>
              <a:avLst/>
              <a:gdLst>
                <a:gd name="connsiteX0" fmla="*/ 684897 w 2880823"/>
                <a:gd name="connsiteY0" fmla="*/ 0 h 3786080"/>
                <a:gd name="connsiteX1" fmla="*/ 2880823 w 2880823"/>
                <a:gd name="connsiteY1" fmla="*/ 3786080 h 3786080"/>
                <a:gd name="connsiteX2" fmla="*/ 0 w 2880823"/>
                <a:gd name="connsiteY2" fmla="*/ 3786080 h 3786080"/>
                <a:gd name="connsiteX3" fmla="*/ 0 w 2880823"/>
                <a:gd name="connsiteY3" fmla="*/ 1180857 h 3786080"/>
              </a:gdLst>
              <a:ahLst/>
              <a:cxnLst>
                <a:cxn ang="0">
                  <a:pos x="connsiteX0" y="connsiteY0"/>
                </a:cxn>
                <a:cxn ang="0">
                  <a:pos x="connsiteX1" y="connsiteY1"/>
                </a:cxn>
                <a:cxn ang="0">
                  <a:pos x="connsiteX2" y="connsiteY2"/>
                </a:cxn>
                <a:cxn ang="0">
                  <a:pos x="connsiteX3" y="connsiteY3"/>
                </a:cxn>
              </a:cxnLst>
              <a:rect l="l" t="t" r="r" b="b"/>
              <a:pathLst>
                <a:path w="2880823" h="3786080">
                  <a:moveTo>
                    <a:pt x="684897" y="0"/>
                  </a:moveTo>
                  <a:lnTo>
                    <a:pt x="2880823" y="3786080"/>
                  </a:lnTo>
                  <a:lnTo>
                    <a:pt x="0" y="3786080"/>
                  </a:lnTo>
                  <a:lnTo>
                    <a:pt x="0" y="1180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9" name="任意多边形: 形状 8"/>
            <p:cNvSpPr/>
            <p:nvPr userDrawn="1">
              <p:custDataLst>
                <p:tags r:id="rId10"/>
              </p:custDataLst>
            </p:nvPr>
          </p:nvSpPr>
          <p:spPr>
            <a:xfrm rot="5400000">
              <a:off x="-712814" y="2685879"/>
              <a:ext cx="1978851" cy="592710"/>
            </a:xfrm>
            <a:custGeom>
              <a:avLst/>
              <a:gdLst>
                <a:gd name="connsiteX0" fmla="*/ 0 w 1978851"/>
                <a:gd name="connsiteY0" fmla="*/ 592710 h 592710"/>
                <a:gd name="connsiteX1" fmla="*/ 989425 w 1978851"/>
                <a:gd name="connsiteY1" fmla="*/ 0 h 592710"/>
                <a:gd name="connsiteX2" fmla="*/ 1978851 w 1978851"/>
                <a:gd name="connsiteY2" fmla="*/ 592710 h 592710"/>
              </a:gdLst>
              <a:ahLst/>
              <a:cxnLst>
                <a:cxn ang="0">
                  <a:pos x="connsiteX0" y="connsiteY0"/>
                </a:cxn>
                <a:cxn ang="0">
                  <a:pos x="connsiteX1" y="connsiteY1"/>
                </a:cxn>
                <a:cxn ang="0">
                  <a:pos x="connsiteX2" y="connsiteY2"/>
                </a:cxn>
              </a:cxnLst>
              <a:rect l="l" t="t" r="r" b="b"/>
              <a:pathLst>
                <a:path w="1978851" h="592710">
                  <a:moveTo>
                    <a:pt x="0" y="592710"/>
                  </a:moveTo>
                  <a:lnTo>
                    <a:pt x="989425" y="0"/>
                  </a:lnTo>
                  <a:lnTo>
                    <a:pt x="1978851" y="59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10" name="三角形 11"/>
            <p:cNvSpPr/>
            <p:nvPr userDrawn="1">
              <p:custDataLst>
                <p:tags r:id="rId11"/>
              </p:custDataLst>
            </p:nvPr>
          </p:nvSpPr>
          <p:spPr>
            <a:xfrm>
              <a:off x="2861079" y="5298431"/>
              <a:ext cx="1848842" cy="15938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1" name="三角形 13"/>
            <p:cNvSpPr/>
            <p:nvPr userDrawn="1">
              <p:custDataLst>
                <p:tags r:id="rId12"/>
              </p:custDataLst>
            </p:nvPr>
          </p:nvSpPr>
          <p:spPr>
            <a:xfrm rot="3600000">
              <a:off x="1132840" y="1963551"/>
              <a:ext cx="3794133" cy="3270803"/>
            </a:xfrm>
            <a:prstGeom prst="triangle">
              <a:avLst/>
            </a:prstGeom>
            <a:blipFill dpi="0" rotWithShape="0">
              <a:blip r:embed="rId13"/>
              <a:srcRect/>
              <a:stretch>
                <a:fillRect t="1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nvGrpSpPr>
            <p:cNvPr id="12" name="组合 11"/>
            <p:cNvGrpSpPr/>
            <p:nvPr userDrawn="1">
              <p:custDataLst>
                <p:tags r:id="rId14"/>
              </p:custDataLst>
            </p:nvPr>
          </p:nvGrpSpPr>
          <p:grpSpPr>
            <a:xfrm>
              <a:off x="11668459" y="549424"/>
              <a:ext cx="129382" cy="473109"/>
              <a:chOff x="11537206" y="483307"/>
              <a:chExt cx="201523" cy="736906"/>
            </a:xfrm>
            <a:solidFill>
              <a:schemeClr val="accent1"/>
            </a:solidFill>
          </p:grpSpPr>
          <p:sp>
            <p:nvSpPr>
              <p:cNvPr id="13" name="椭圆 12"/>
              <p:cNvSpPr/>
              <p:nvPr>
                <p:custDataLst>
                  <p:tags r:id="rId15"/>
                </p:custDataLst>
              </p:nvPr>
            </p:nvSpPr>
            <p:spPr>
              <a:xfrm>
                <a:off x="11537206" y="483307"/>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4" name="椭圆 13"/>
              <p:cNvSpPr/>
              <p:nvPr>
                <p:custDataLst>
                  <p:tags r:id="rId16"/>
                </p:custDataLst>
              </p:nvPr>
            </p:nvSpPr>
            <p:spPr>
              <a:xfrm>
                <a:off x="11537207" y="744908"/>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5" name="椭圆 14"/>
              <p:cNvSpPr/>
              <p:nvPr>
                <p:custDataLst>
                  <p:tags r:id="rId17"/>
                </p:custDataLst>
              </p:nvPr>
            </p:nvSpPr>
            <p:spPr>
              <a:xfrm>
                <a:off x="11542786" y="1024270"/>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19" name="圆角矩形 20"/>
            <p:cNvSpPr/>
            <p:nvPr userDrawn="1">
              <p:custDataLst>
                <p:tags r:id="rId18"/>
              </p:custDataLst>
            </p:nvPr>
          </p:nvSpPr>
          <p:spPr>
            <a:xfrm>
              <a:off x="5633482" y="3158748"/>
              <a:ext cx="1163781" cy="7482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22" name="三角形 12"/>
            <p:cNvSpPr/>
            <p:nvPr userDrawn="1">
              <p:custDataLst>
                <p:tags r:id="rId19"/>
              </p:custDataLst>
            </p:nvPr>
          </p:nvSpPr>
          <p:spPr>
            <a:xfrm rot="3600000">
              <a:off x="1574330" y="1748429"/>
              <a:ext cx="3794133" cy="32708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5" name="文本占位符 4"/>
          <p:cNvSpPr>
            <a:spLocks noGrp="1"/>
          </p:cNvSpPr>
          <p:nvPr>
            <p:ph type="body" sz="quarter" idx="13" hasCustomPrompt="1"/>
            <p:custDataLst>
              <p:tags r:id="rId20"/>
            </p:custDataLst>
          </p:nvPr>
        </p:nvSpPr>
        <p:spPr>
          <a:xfrm>
            <a:off x="9876790" y="5069840"/>
            <a:ext cx="1864995" cy="539750"/>
          </a:xfrm>
        </p:spPr>
        <p:txBody>
          <a:bodyPr lIns="90000" tIns="46800" rIns="90000" bIns="0" anchor="b" anchorCtr="0"/>
          <a:lstStyle>
            <a:lvl1pPr marL="0" indent="0">
              <a:buNone/>
              <a:defRPr sz="20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24" name="文本占位符 23"/>
          <p:cNvSpPr>
            <a:spLocks noGrp="1"/>
          </p:cNvSpPr>
          <p:nvPr>
            <p:ph type="body" sz="quarter" idx="14" hasCustomPrompt="1"/>
            <p:custDataLst>
              <p:tags r:id="rId21"/>
            </p:custDataLst>
          </p:nvPr>
        </p:nvSpPr>
        <p:spPr>
          <a:xfrm>
            <a:off x="9876790" y="5649595"/>
            <a:ext cx="1864995" cy="539750"/>
          </a:xfrm>
        </p:spPr>
        <p:txBody>
          <a:bodyPr lIns="90000" tIns="0" rIns="90000" bIns="46800" anchor="t" anchorCtr="0"/>
          <a:lstStyle>
            <a:lvl1pPr marL="0" indent="0">
              <a:buNone/>
              <a:defRPr sz="20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638971" y="5416757"/>
            <a:ext cx="1553029" cy="1432837"/>
            <a:chOff x="10898414" y="5656121"/>
            <a:chExt cx="1293586" cy="1193473"/>
          </a:xfrm>
        </p:grpSpPr>
        <p:sp>
          <p:nvSpPr>
            <p:cNvPr id="8" name="任意多边形: 形状 7"/>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28157" y="0"/>
            <a:ext cx="11663843" cy="6892260"/>
            <a:chOff x="528157" y="0"/>
            <a:chExt cx="11663843" cy="6892260"/>
          </a:xfrm>
        </p:grpSpPr>
        <p:sp>
          <p:nvSpPr>
            <p:cNvPr id="7" name="三角形 6"/>
            <p:cNvSpPr/>
            <p:nvPr userDrawn="1">
              <p:custDataLst>
                <p:tags r:id="rId3"/>
              </p:custDataLst>
            </p:nvPr>
          </p:nvSpPr>
          <p:spPr>
            <a:xfrm rot="10800000">
              <a:off x="528157" y="0"/>
              <a:ext cx="2080887" cy="165067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8" name="三角形 7"/>
            <p:cNvSpPr/>
            <p:nvPr userDrawn="1">
              <p:custDataLst>
                <p:tags r:id="rId4"/>
              </p:custDataLst>
            </p:nvPr>
          </p:nvSpPr>
          <p:spPr>
            <a:xfrm>
              <a:off x="9227714" y="5093898"/>
              <a:ext cx="2086099" cy="17983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9" name="三角形 8"/>
            <p:cNvSpPr/>
            <p:nvPr userDrawn="1">
              <p:custDataLst>
                <p:tags r:id="rId5"/>
              </p:custDataLst>
            </p:nvPr>
          </p:nvSpPr>
          <p:spPr>
            <a:xfrm>
              <a:off x="11313813" y="6135202"/>
              <a:ext cx="878187" cy="7570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9"/>
            <p:cNvSpPr/>
            <p:nvPr userDrawn="1">
              <p:custDataLst>
                <p:tags r:id="rId6"/>
              </p:custDataLst>
            </p:nvPr>
          </p:nvSpPr>
          <p:spPr>
            <a:xfrm>
              <a:off x="2133732" y="1992725"/>
              <a:ext cx="2699999" cy="232758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hasCustomPrompt="1"/>
            <p:custDataLst>
              <p:tags r:id="rId7"/>
            </p:custDataLst>
          </p:nvPr>
        </p:nvSpPr>
        <p:spPr>
          <a:xfrm>
            <a:off x="4992978" y="3012501"/>
            <a:ext cx="4846987" cy="778676"/>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8"/>
            </p:custDataLst>
          </p:nvPr>
        </p:nvSpPr>
        <p:spPr>
          <a:xfrm>
            <a:off x="4992978" y="3851841"/>
            <a:ext cx="4846987" cy="778676"/>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0638971" y="5416757"/>
            <a:ext cx="1553029" cy="1432837"/>
            <a:chOff x="10898414" y="5656121"/>
            <a:chExt cx="1293586" cy="1193473"/>
          </a:xfrm>
        </p:grpSpPr>
        <p:sp>
          <p:nvSpPr>
            <p:cNvPr id="9" name="任意多边形: 形状 8"/>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1"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lIns="90000" tIns="46800" rIns="90000" bIns="46800">
            <a:normAutofit/>
          </a:bodyPr>
          <a:lstStyle>
            <a:lvl1pPr marL="0" indent="0">
              <a:buNone/>
              <a:defRPr sz="1600"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sz="1600"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sz="1600"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sz="1600"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0638971" y="5416757"/>
            <a:ext cx="1553029" cy="1432837"/>
            <a:chOff x="10898414" y="5656121"/>
            <a:chExt cx="1293586" cy="1193473"/>
          </a:xfrm>
        </p:grpSpPr>
        <p:sp>
          <p:nvSpPr>
            <p:cNvPr id="11" name="任意多边形: 形状 10"/>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2"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3"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38971" y="5416757"/>
            <a:ext cx="1553029" cy="1432837"/>
            <a:chOff x="10898414" y="5656121"/>
            <a:chExt cx="1293586" cy="1193473"/>
          </a:xfrm>
        </p:grpSpPr>
        <p:sp>
          <p:nvSpPr>
            <p:cNvPr id="10" name="任意多边形: 形状 9"/>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1"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2"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p:ph type="dt" sz="half" idx="10"/>
            <p:custDataLst>
              <p:tags r:id="rId6"/>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8" name="标题 7"/>
          <p:cNvSpPr>
            <a:spLocks noGrp="1"/>
          </p:cNvSpPr>
          <p:nvPr>
            <p:ph type="title"/>
            <p:custDataLst>
              <p:tags r:id="rId9"/>
            </p:custDataLst>
          </p:nvPr>
        </p:nvSpPr>
        <p:spPr/>
        <p:txBody>
          <a:bodyPr lIns="90000" tIns="46800" rIns="90000" bIns="46800">
            <a:normAutofit/>
          </a:bodyPr>
          <a:lstStyle>
            <a:lvl1pPr>
              <a:defRPr>
                <a:solidFill>
                  <a:schemeClr val="tx1">
                    <a:lumMod val="85000"/>
                    <a:lumOff val="15000"/>
                  </a:schemeClr>
                </a:solidFill>
              </a:defRPr>
            </a:lvl1pPr>
          </a:lstStyle>
          <a:p>
            <a:r>
              <a:rPr lang="zh-CN" altLang="en-US" dirty="0"/>
              <a:t>单击此处编辑母版标题样式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0638971" y="5416757"/>
            <a:ext cx="1553029" cy="1432837"/>
            <a:chOff x="10898414" y="5656121"/>
            <a:chExt cx="1293586" cy="1193473"/>
          </a:xfrm>
        </p:grpSpPr>
        <p:sp>
          <p:nvSpPr>
            <p:cNvPr id="9" name="任意多边形: 形状 8"/>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1"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FABC47A4-756D-490B-A52F-7D9E2C9FC05F}"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638971" y="5416757"/>
            <a:ext cx="1553029" cy="1432837"/>
            <a:chOff x="10898414" y="5656121"/>
            <a:chExt cx="1293586" cy="1193473"/>
          </a:xfrm>
        </p:grpSpPr>
        <p:sp>
          <p:nvSpPr>
            <p:cNvPr id="8" name="任意多边形: 形状 7"/>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0638974" y="5416759"/>
            <a:ext cx="1553024" cy="1432837"/>
            <a:chOff x="10898426" y="5656127"/>
            <a:chExt cx="1293583" cy="1193474"/>
          </a:xfrm>
        </p:grpSpPr>
        <p:sp>
          <p:nvSpPr>
            <p:cNvPr id="8" name="任意多边形: 形状 7"/>
            <p:cNvSpPr/>
            <p:nvPr>
              <p:custDataLst>
                <p:tags r:id="rId3"/>
              </p:custDataLst>
            </p:nvPr>
          </p:nvSpPr>
          <p:spPr>
            <a:xfrm>
              <a:off x="10898426" y="6156793"/>
              <a:ext cx="678847" cy="69280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20" y="5656127"/>
              <a:ext cx="771189" cy="1193474"/>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p:ph type="dt" sz="half" idx="10"/>
            <p:custDataLst>
              <p:tags r:id="rId6"/>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3028067" y="0"/>
            <a:ext cx="6276189" cy="6858000"/>
            <a:chOff x="3028067" y="0"/>
            <a:chExt cx="6276189" cy="6858000"/>
          </a:xfrm>
        </p:grpSpPr>
        <p:sp>
          <p:nvSpPr>
            <p:cNvPr id="6" name="三角形 3"/>
            <p:cNvSpPr/>
            <p:nvPr userDrawn="1">
              <p:custDataLst>
                <p:tags r:id="rId3"/>
              </p:custDataLst>
            </p:nvPr>
          </p:nvSpPr>
          <p:spPr>
            <a:xfrm rot="10800000">
              <a:off x="5055555" y="0"/>
              <a:ext cx="2080887" cy="16506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7" name="任意多边形: 形状 6"/>
            <p:cNvSpPr/>
            <p:nvPr userDrawn="1">
              <p:custDataLst>
                <p:tags r:id="rId4"/>
              </p:custDataLst>
            </p:nvPr>
          </p:nvSpPr>
          <p:spPr>
            <a:xfrm>
              <a:off x="5676777" y="6135202"/>
              <a:ext cx="838445" cy="722798"/>
            </a:xfrm>
            <a:custGeom>
              <a:avLst/>
              <a:gdLst>
                <a:gd name="connsiteX0" fmla="*/ 419223 w 838445"/>
                <a:gd name="connsiteY0" fmla="*/ 0 h 722798"/>
                <a:gd name="connsiteX1" fmla="*/ 838445 w 838445"/>
                <a:gd name="connsiteY1" fmla="*/ 722798 h 722798"/>
                <a:gd name="connsiteX2" fmla="*/ 0 w 838445"/>
                <a:gd name="connsiteY2" fmla="*/ 722798 h 722798"/>
              </a:gdLst>
              <a:ahLst/>
              <a:cxnLst>
                <a:cxn ang="0">
                  <a:pos x="connsiteX0" y="connsiteY0"/>
                </a:cxn>
                <a:cxn ang="0">
                  <a:pos x="connsiteX1" y="connsiteY1"/>
                </a:cxn>
                <a:cxn ang="0">
                  <a:pos x="connsiteX2" y="connsiteY2"/>
                </a:cxn>
              </a:cxnLst>
              <a:rect l="l" t="t" r="r" b="b"/>
              <a:pathLst>
                <a:path w="838445" h="722798">
                  <a:moveTo>
                    <a:pt x="419223" y="0"/>
                  </a:moveTo>
                  <a:lnTo>
                    <a:pt x="838445" y="722798"/>
                  </a:lnTo>
                  <a:lnTo>
                    <a:pt x="0" y="72279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8" name="三角形 5"/>
            <p:cNvSpPr/>
            <p:nvPr userDrawn="1">
              <p:custDataLst>
                <p:tags r:id="rId5"/>
              </p:custDataLst>
            </p:nvPr>
          </p:nvSpPr>
          <p:spPr>
            <a:xfrm>
              <a:off x="3028067" y="2477828"/>
              <a:ext cx="392165" cy="33807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9" name="三角形 6"/>
            <p:cNvSpPr/>
            <p:nvPr userDrawn="1">
              <p:custDataLst>
                <p:tags r:id="rId6"/>
              </p:custDataLst>
            </p:nvPr>
          </p:nvSpPr>
          <p:spPr>
            <a:xfrm rot="2748548">
              <a:off x="8939137" y="3459125"/>
              <a:ext cx="392165" cy="33807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hasCustomPrompt="1"/>
            <p:custDataLst>
              <p:tags r:id="rId7"/>
            </p:custDataLst>
          </p:nvPr>
        </p:nvSpPr>
        <p:spPr>
          <a:xfrm>
            <a:off x="3420232" y="2767280"/>
            <a:ext cx="5352795" cy="1200329"/>
          </a:xfrm>
        </p:spPr>
        <p:txBody>
          <a:bodyPr vert="horz" lIns="90000" tIns="46800" rIns="90000" bIns="0" rtlCol="0" anchor="ctr"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12" name="文本占位符 11"/>
          <p:cNvSpPr>
            <a:spLocks noGrp="1"/>
          </p:cNvSpPr>
          <p:nvPr>
            <p:ph type="body" sz="quarter" idx="13" hasCustomPrompt="1"/>
            <p:custDataLst>
              <p:tags r:id="rId11"/>
            </p:custDataLst>
          </p:nvPr>
        </p:nvSpPr>
        <p:spPr>
          <a:xfrm>
            <a:off x="3419475" y="4025708"/>
            <a:ext cx="5457825" cy="722312"/>
          </a:xfrm>
        </p:spPr>
        <p:txBody>
          <a:bodyPr lIns="91440" tIns="0" rIns="91440" bIns="45720">
            <a:normAutofit/>
          </a:bodyPr>
          <a:lstStyle>
            <a:lvl1pPr marL="0" indent="0" algn="ctr">
              <a:lnSpc>
                <a:spcPct val="120000"/>
              </a:lnSpc>
              <a:buNone/>
              <a:defRPr sz="2400" spc="300" baseline="0"/>
            </a:lvl1pPr>
          </a:lstStyle>
          <a:p>
            <a:pPr lvl="0"/>
            <a:r>
              <a:rPr lang="zh-CN" altLang="en-US" dirty="0"/>
              <a:t>单击此处添加副标题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638971" y="5416757"/>
            <a:ext cx="1553029" cy="1432837"/>
            <a:chOff x="10898414" y="5656121"/>
            <a:chExt cx="1293586" cy="1193473"/>
          </a:xfrm>
        </p:grpSpPr>
        <p:sp>
          <p:nvSpPr>
            <p:cNvPr id="13" name="任意多边形: 形状 12"/>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8"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9"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微软雅黑" panose="020B0503020204020204" charset="-122"/>
              </a:defRPr>
            </a:lvl1pPr>
          </a:lstStyle>
          <a:p>
            <a:fld id="{760FBDFE-C587-4B4C-A407-44438C67B59E}" type="datetimeFigureOut">
              <a:rPr lang="zh-CN" altLang="en-US" smtClean="0"/>
            </a:fld>
            <a:endParaRPr lang="zh-CN" altLang="en-US" dirty="0"/>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微软雅黑" panose="020B0503020204020204" charset="-122"/>
              </a:defRPr>
            </a:lvl1p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9"/>
            </p:custDataLst>
          </p:nvPr>
        </p:nvSpPr>
        <p:spPr/>
        <p:txBody>
          <a:bodyPr/>
          <a:lstStyle>
            <a:lvl1pPr>
              <a:defRPr>
                <a:solidFill>
                  <a:schemeClr val="tx1">
                    <a:lumMod val="85000"/>
                    <a:lumOff val="15000"/>
                  </a:schemeClr>
                </a:solidFill>
              </a:defRPr>
            </a:lvl1pPr>
          </a:lstStyle>
          <a:p>
            <a:r>
              <a:rPr lang="zh-CN" altLang="en-US"/>
              <a:t>单击此处编辑母版标题样式</a:t>
            </a: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0" name="三角形 6"/>
          <p:cNvSpPr/>
          <p:nvPr userDrawn="1">
            <p:custDataLst>
              <p:tags r:id="rId3"/>
            </p:custDataLst>
          </p:nvPr>
        </p:nvSpPr>
        <p:spPr>
          <a:xfrm rot="10800000">
            <a:off x="240665" y="0"/>
            <a:ext cx="1268730" cy="8255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1" name="三角形 7"/>
          <p:cNvSpPr/>
          <p:nvPr userDrawn="1">
            <p:custDataLst>
              <p:tags r:id="rId4"/>
            </p:custDataLst>
          </p:nvPr>
        </p:nvSpPr>
        <p:spPr>
          <a:xfrm>
            <a:off x="10157460" y="5823585"/>
            <a:ext cx="1449070" cy="10299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2" name="三角形 8"/>
          <p:cNvSpPr/>
          <p:nvPr userDrawn="1">
            <p:custDataLst>
              <p:tags r:id="rId5"/>
            </p:custDataLst>
          </p:nvPr>
        </p:nvSpPr>
        <p:spPr>
          <a:xfrm>
            <a:off x="11200765" y="6153150"/>
            <a:ext cx="991235" cy="7048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2" name="标题 1"/>
          <p:cNvSpPr>
            <a:spLocks noGrp="1"/>
          </p:cNvSpPr>
          <p:nvPr userDrawn="1">
            <p:ph type="title" hasCustomPrompt="1"/>
            <p:custDataLst>
              <p:tags r:id="rId6"/>
            </p:custDataLst>
          </p:nvPr>
        </p:nvSpPr>
        <p:spPr>
          <a:xfrm>
            <a:off x="1281600" y="1249200"/>
            <a:ext cx="9626400" cy="723600"/>
          </a:xfrm>
        </p:spPr>
        <p:txBody>
          <a:bodyPr anchor="ctr">
            <a:normAutofit/>
          </a:bodyPr>
          <a:lstStyle>
            <a:lvl1pPr>
              <a:defRPr sz="320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hasCustomPrompt="1"/>
            <p:custDataLst>
              <p:tags r:id="rId7"/>
            </p:custDataLst>
          </p:nvPr>
        </p:nvSpPr>
        <p:spPr>
          <a:xfrm>
            <a:off x="1281113" y="2163600"/>
            <a:ext cx="9626600" cy="3445200"/>
          </a:xfrm>
        </p:spPr>
        <p:txBody>
          <a:bodyPr>
            <a:normAutofit/>
          </a:bodyPr>
          <a:lstStyle>
            <a:lvl1pPr marL="0" indent="0">
              <a:buNone/>
              <a:defRPr sz="1600"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灯片编号占位符 4"/>
          <p:cNvSpPr>
            <a:spLocks noGrp="1"/>
          </p:cNvSpPr>
          <p:nvPr userDrawn="1">
            <p:ph type="sldNum" sz="quarter" idx="12"/>
            <p:custDataLst>
              <p:tags r:id="rId9"/>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4" name="页脚占位符 3"/>
          <p:cNvSpPr>
            <a:spLocks noGrp="1"/>
          </p:cNvSpPr>
          <p:nvPr userDrawn="1">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sym typeface="+mn-ea"/>
            </a:endParaRPr>
          </a:p>
        </p:txBody>
      </p:sp>
      <p:grpSp>
        <p:nvGrpSpPr>
          <p:cNvPr id="14" name="组合 13"/>
          <p:cNvGrpSpPr/>
          <p:nvPr userDrawn="1">
            <p:custDataLst>
              <p:tags r:id="rId3"/>
            </p:custDataLst>
          </p:nvPr>
        </p:nvGrpSpPr>
        <p:grpSpPr>
          <a:xfrm>
            <a:off x="-1" y="5207000"/>
            <a:ext cx="1807912" cy="1667994"/>
            <a:chOff x="-1" y="5000255"/>
            <a:chExt cx="2032000" cy="1874739"/>
          </a:xfrm>
        </p:grpSpPr>
        <p:sp>
          <p:nvSpPr>
            <p:cNvPr id="15" name="任意多边形: 形状 14"/>
            <p:cNvSpPr/>
            <p:nvPr>
              <p:custDataLst>
                <p:tags r:id="rId4"/>
              </p:custDataLst>
            </p:nvPr>
          </p:nvSpPr>
          <p:spPr>
            <a:xfrm flipH="1">
              <a:off x="965649" y="5786718"/>
              <a:ext cx="1066350" cy="108827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6" name="三角形 7"/>
            <p:cNvSpPr/>
            <p:nvPr>
              <p:custDataLst>
                <p:tags r:id="rId5"/>
              </p:custDataLst>
            </p:nvPr>
          </p:nvSpPr>
          <p:spPr>
            <a:xfrm flipH="1">
              <a:off x="-1" y="5000255"/>
              <a:ext cx="1211405" cy="1874739"/>
            </a:xfrm>
            <a:prstGeom prst="triangle">
              <a:avLst>
                <a:gd name="adj" fmla="val 100000"/>
              </a:avLst>
            </a:pr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8"/>
            <p:cNvSpPr/>
            <p:nvPr>
              <p:custDataLst>
                <p:tags r:id="rId6"/>
              </p:custDataLst>
            </p:nvPr>
          </p:nvSpPr>
          <p:spPr>
            <a:xfrm rot="10800000" flipH="1">
              <a:off x="594749" y="5786311"/>
              <a:ext cx="636641" cy="472228"/>
            </a:xfrm>
            <a:prstGeom prst="triangl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hasCustomPrompt="1"/>
            <p:custDataLst>
              <p:tags r:id="rId7"/>
            </p:custDataLst>
          </p:nvPr>
        </p:nvSpPr>
        <p:spPr>
          <a:xfrm>
            <a:off x="583200" y="770400"/>
            <a:ext cx="3960000" cy="882000"/>
          </a:xfrm>
        </p:spPr>
        <p:txBody>
          <a:bodyPr anchor="ctr">
            <a:normAutofit/>
          </a:bodyPr>
          <a:lstStyle>
            <a:lvl1pPr>
              <a:defRPr sz="320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a:normAutofit/>
          </a:bodyPr>
          <a:lstStyle>
            <a:lvl1pPr marL="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12"/>
            </p:custDataLst>
          </p:nvPr>
        </p:nvSpPr>
        <p:spPr>
          <a:xfrm>
            <a:off x="5101200" y="769938"/>
            <a:ext cx="6480000" cy="5087937"/>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grpSp>
        <p:nvGrpSpPr>
          <p:cNvPr id="15" name="组合 14"/>
          <p:cNvGrpSpPr/>
          <p:nvPr userDrawn="1">
            <p:custDataLst>
              <p:tags r:id="rId3"/>
            </p:custDataLst>
          </p:nvPr>
        </p:nvGrpSpPr>
        <p:grpSpPr>
          <a:xfrm rot="10800000" flipH="1">
            <a:off x="10638971" y="0"/>
            <a:ext cx="1553029" cy="1432837"/>
            <a:chOff x="10898414" y="5656121"/>
            <a:chExt cx="1293586" cy="1193473"/>
          </a:xfrm>
        </p:grpSpPr>
        <p:sp>
          <p:nvSpPr>
            <p:cNvPr id="16" name="任意多边形: 形状 15"/>
            <p:cNvSpPr/>
            <p:nvPr>
              <p:custDataLst>
                <p:tags r:id="rId4"/>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7"/>
            <p:cNvSpPr/>
            <p:nvPr>
              <p:custDataLst>
                <p:tags r:id="rId5"/>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8" name="三角形 8"/>
            <p:cNvSpPr/>
            <p:nvPr>
              <p:custDataLst>
                <p:tags r:id="rId6"/>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p:custDataLst>
              <p:tags r:id="rId7"/>
            </p:custDataLst>
          </p:nvPr>
        </p:nvSpPr>
        <p:spPr>
          <a:xfrm>
            <a:off x="612000" y="781200"/>
            <a:ext cx="10976400" cy="626400"/>
          </a:xfrm>
        </p:spPr>
        <p:txBody>
          <a:bodyPr anchor="ctr"/>
          <a:lstStyle>
            <a:lvl1pPr algn="ctr">
              <a:defRPr sz="36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1"/>
            </p:custDataLst>
          </p:nvPr>
        </p:nvSpPr>
        <p:spPr>
          <a:xfrm>
            <a:off x="612000" y="1659600"/>
            <a:ext cx="10975975" cy="828000"/>
          </a:xfrm>
        </p:spPr>
        <p:txBody>
          <a:bodyPr>
            <a:normAutofit/>
          </a:bodyPr>
          <a:lstStyle>
            <a:lvl1pPr algn="ctr">
              <a:lnSpc>
                <a:spcPct val="130000"/>
              </a:lnSpc>
              <a:spcBef>
                <a:spcPts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12"/>
            </p:custDataLst>
          </p:nvPr>
        </p:nvSpPr>
        <p:spPr>
          <a:xfrm>
            <a:off x="612775" y="2808000"/>
            <a:ext cx="10965600" cy="34308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rot="10800000" flipH="1">
            <a:off x="10638971" y="0"/>
            <a:ext cx="1553029" cy="1432837"/>
            <a:chOff x="10898414" y="5656121"/>
            <a:chExt cx="1293586" cy="1193473"/>
          </a:xfrm>
        </p:grpSpPr>
        <p:sp>
          <p:nvSpPr>
            <p:cNvPr id="16" name="任意多边形: 形状 15"/>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7"/>
            <p:cNvSpPr/>
            <p:nvPr>
              <p:custDataLst>
                <p:tags r:id="rId4"/>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sp>
          <p:nvSpPr>
            <p:cNvPr id="18"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sp>
        <p:nvSpPr>
          <p:cNvPr id="13" name="矩形 12"/>
          <p:cNvSpPr/>
          <p:nvPr userDrawn="1">
            <p:custDataLst>
              <p:tags r:id="rId6"/>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sp>
        <p:nvSpPr>
          <p:cNvPr id="2" name="标题 1"/>
          <p:cNvSpPr>
            <a:spLocks noGrp="1"/>
          </p:cNvSpPr>
          <p:nvPr userDrawn="1">
            <p:ph type="title"/>
            <p:custDataLst>
              <p:tags r:id="rId7"/>
            </p:custDataLst>
          </p:nvPr>
        </p:nvSpPr>
        <p:spPr>
          <a:xfrm>
            <a:off x="604800" y="669600"/>
            <a:ext cx="10976400" cy="565200"/>
          </a:xfrm>
        </p:spPr>
        <p:txBody>
          <a:bodyPr lIns="90000" tIns="46800" rIns="90000" bIns="46800" anchor="ctr">
            <a:normAutofit/>
          </a:bodyPr>
          <a:lstStyle>
            <a:lvl1pPr algn="ctr">
              <a:lnSpc>
                <a:spcPct val="100000"/>
              </a:lnSpc>
              <a:defRPr sz="3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1"/>
            </p:custDataLst>
          </p:nvPr>
        </p:nvSpPr>
        <p:spPr>
          <a:xfrm>
            <a:off x="604837" y="1681200"/>
            <a:ext cx="10990800" cy="3211200"/>
          </a:xfrm>
        </p:spPr>
        <p:txBody>
          <a:bodyPr lIns="90000" tIns="46800" rIns="90000" bIns="46800">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2"/>
            </p:custDataLst>
          </p:nvPr>
        </p:nvSpPr>
        <p:spPr>
          <a:xfrm>
            <a:off x="594000" y="5180400"/>
            <a:ext cx="11001600" cy="1011600"/>
          </a:xfrm>
        </p:spPr>
        <p:txBody>
          <a:bodyPr lIns="90000" tIns="46800" rIns="90000" bIns="46800">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638971" y="5416757"/>
            <a:ext cx="1553029" cy="1432837"/>
            <a:chOff x="10898414" y="5656121"/>
            <a:chExt cx="1293586" cy="1193473"/>
          </a:xfrm>
        </p:grpSpPr>
        <p:sp>
          <p:nvSpPr>
            <p:cNvPr id="14" name="任意多边形: 形状 13"/>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6" name="三角形 7"/>
            <p:cNvSpPr/>
            <p:nvPr>
              <p:custDataLst>
                <p:tags r:id="rId4"/>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15" name="矩形 14"/>
          <p:cNvSpPr/>
          <p:nvPr userDrawn="1">
            <p:custDataLst>
              <p:tags r:id="rId6"/>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solidFill>
                <a:schemeClr val="tx1">
                  <a:lumMod val="85000"/>
                  <a:lumOff val="15000"/>
                </a:schemeClr>
              </a:solidFill>
              <a:latin typeface="Arial" panose="020B0604020202020204" pitchFamily="34" charset="0"/>
              <a:cs typeface="Viner Hand ITC" panose="03070502030502020203" charset="0"/>
              <a:sym typeface="+mn-ea"/>
            </a:endParaRPr>
          </a:p>
        </p:txBody>
      </p:sp>
      <p:sp>
        <p:nvSpPr>
          <p:cNvPr id="2" name="标题 1"/>
          <p:cNvSpPr>
            <a:spLocks noGrp="1"/>
          </p:cNvSpPr>
          <p:nvPr>
            <p:ph type="title"/>
            <p:custDataLst>
              <p:tags r:id="rId7"/>
            </p:custDataLst>
          </p:nvPr>
        </p:nvSpPr>
        <p:spPr>
          <a:xfrm>
            <a:off x="579600" y="237600"/>
            <a:ext cx="11037600" cy="441964"/>
          </a:xfrm>
        </p:spPr>
        <p:txBody>
          <a:bodyPr>
            <a:noAutofit/>
          </a:bodyPr>
          <a:lstStyle>
            <a:lvl1pPr>
              <a:lnSpc>
                <a:spcPct val="100000"/>
              </a:lnSpc>
              <a:defRPr sz="24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3"/>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grpSp>
        <p:nvGrpSpPr>
          <p:cNvPr id="19" name="组合 18"/>
          <p:cNvGrpSpPr/>
          <p:nvPr userDrawn="1">
            <p:custDataLst>
              <p:tags r:id="rId3"/>
            </p:custDataLst>
          </p:nvPr>
        </p:nvGrpSpPr>
        <p:grpSpPr>
          <a:xfrm>
            <a:off x="0" y="4462145"/>
            <a:ext cx="2067560" cy="2386965"/>
            <a:chOff x="0" y="4462199"/>
            <a:chExt cx="2587015" cy="2386801"/>
          </a:xfrm>
        </p:grpSpPr>
        <p:sp>
          <p:nvSpPr>
            <p:cNvPr id="20" name="任意多边形: 形状 19"/>
            <p:cNvSpPr/>
            <p:nvPr>
              <p:custDataLst>
                <p:tags r:id="rId4"/>
              </p:custDataLst>
            </p:nvPr>
          </p:nvSpPr>
          <p:spPr>
            <a:xfrm flipH="1">
              <a:off x="1229405" y="5463474"/>
              <a:ext cx="1357610" cy="138552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21" name="三角形 7"/>
            <p:cNvSpPr/>
            <p:nvPr>
              <p:custDataLst>
                <p:tags r:id="rId5"/>
              </p:custDataLst>
            </p:nvPr>
          </p:nvSpPr>
          <p:spPr>
            <a:xfrm flipH="1">
              <a:off x="0" y="4462199"/>
              <a:ext cx="1542284" cy="238680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22" name="三角形 8"/>
            <p:cNvSpPr/>
            <p:nvPr>
              <p:custDataLst>
                <p:tags r:id="rId6"/>
              </p:custDataLst>
            </p:nvPr>
          </p:nvSpPr>
          <p:spPr>
            <a:xfrm rot="10800000" flipH="1">
              <a:off x="757198" y="5462956"/>
              <a:ext cx="810531" cy="60121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grpSp>
        <p:nvGrpSpPr>
          <p:cNvPr id="23" name="组合 22"/>
          <p:cNvGrpSpPr/>
          <p:nvPr userDrawn="1">
            <p:custDataLst>
              <p:tags r:id="rId7"/>
            </p:custDataLst>
          </p:nvPr>
        </p:nvGrpSpPr>
        <p:grpSpPr>
          <a:xfrm rot="10800000">
            <a:off x="10121900" y="0"/>
            <a:ext cx="2067560" cy="2386965"/>
            <a:chOff x="0" y="4462199"/>
            <a:chExt cx="2587015" cy="2386801"/>
          </a:xfrm>
        </p:grpSpPr>
        <p:sp>
          <p:nvSpPr>
            <p:cNvPr id="24" name="任意多边形: 形状 23"/>
            <p:cNvSpPr/>
            <p:nvPr>
              <p:custDataLst>
                <p:tags r:id="rId8"/>
              </p:custDataLst>
            </p:nvPr>
          </p:nvSpPr>
          <p:spPr>
            <a:xfrm flipH="1">
              <a:off x="1229405" y="5463474"/>
              <a:ext cx="1357610" cy="138552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25" name="三角形 7"/>
            <p:cNvSpPr/>
            <p:nvPr>
              <p:custDataLst>
                <p:tags r:id="rId9"/>
              </p:custDataLst>
            </p:nvPr>
          </p:nvSpPr>
          <p:spPr>
            <a:xfrm flipH="1">
              <a:off x="0" y="4462199"/>
              <a:ext cx="1542284" cy="238680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sp>
          <p:nvSpPr>
            <p:cNvPr id="26" name="三角形 8"/>
            <p:cNvSpPr/>
            <p:nvPr>
              <p:custDataLst>
                <p:tags r:id="rId10"/>
              </p:custDataLst>
            </p:nvPr>
          </p:nvSpPr>
          <p:spPr>
            <a:xfrm rot="10800000" flipH="1">
              <a:off x="757198" y="5462956"/>
              <a:ext cx="810531" cy="60121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hasCustomPrompt="1"/>
            <p:custDataLst>
              <p:tags r:id="rId11"/>
            </p:custDataLst>
          </p:nvPr>
        </p:nvSpPr>
        <p:spPr>
          <a:xfrm>
            <a:off x="1522800" y="1339200"/>
            <a:ext cx="9144000" cy="2386800"/>
          </a:xfrm>
        </p:spPr>
        <p:txBody>
          <a:bodyPr lIns="90000" tIns="46800" rIns="90000" bIns="46800" anchor="b">
            <a:normAutofit/>
          </a:bodyPr>
          <a:lstStyle>
            <a:lvl1pPr algn="ctr">
              <a:defRPr sz="6000" b="1" strike="noStrike"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5"/>
            </p:custDataLst>
          </p:nvPr>
        </p:nvSpPr>
        <p:spPr>
          <a:xfrm>
            <a:off x="1522413" y="3862800"/>
            <a:ext cx="9144000" cy="1656000"/>
          </a:xfrm>
        </p:spPr>
        <p:txBody>
          <a:bodyPr lIns="90000" tIns="46800" rIns="90000" bIns="46800">
            <a:normAutofit/>
          </a:bodyPr>
          <a:lstStyle>
            <a:lvl1pPr marL="0" indent="0" algn="ctr">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12.xml"/><Relationship Id="rId19" Type="http://schemas.openxmlformats.org/officeDocument/2006/relationships/tags" Target="../tags/tag123.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5" Type="http://schemas.openxmlformats.org/officeDocument/2006/relationships/theme" Target="../theme/theme3.xml"/><Relationship Id="rId24" Type="http://schemas.openxmlformats.org/officeDocument/2006/relationships/tags" Target="../tags/tag319.xml"/><Relationship Id="rId23" Type="http://schemas.openxmlformats.org/officeDocument/2006/relationships/tags" Target="../tags/tag318.xml"/><Relationship Id="rId22" Type="http://schemas.openxmlformats.org/officeDocument/2006/relationships/tags" Target="../tags/tag317.xml"/><Relationship Id="rId21" Type="http://schemas.openxmlformats.org/officeDocument/2006/relationships/tags" Target="../tags/tag316.xml"/><Relationship Id="rId20" Type="http://schemas.openxmlformats.org/officeDocument/2006/relationships/tags" Target="../tags/tag315.xml"/><Relationship Id="rId2" Type="http://schemas.openxmlformats.org/officeDocument/2006/relationships/slideLayout" Target="../slideLayouts/slideLayout30.xml"/><Relationship Id="rId19" Type="http://schemas.openxmlformats.org/officeDocument/2006/relationships/tags" Target="../tags/tag314.xml"/><Relationship Id="rId18" Type="http://schemas.openxmlformats.org/officeDocument/2006/relationships/slideLayout" Target="../slideLayouts/slideLayout46.xml"/><Relationship Id="rId17" Type="http://schemas.openxmlformats.org/officeDocument/2006/relationships/slideLayout" Target="../slideLayouts/slideLayout45.xml"/><Relationship Id="rId16" Type="http://schemas.openxmlformats.org/officeDocument/2006/relationships/slideLayout" Target="../slideLayouts/slideLayout44.xml"/><Relationship Id="rId15" Type="http://schemas.openxmlformats.org/officeDocument/2006/relationships/slideLayout" Target="../slideLayouts/slideLayout43.xml"/><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3.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13.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2" Type="http://schemas.openxmlformats.org/officeDocument/2006/relationships/slideLayout" Target="../slideLayouts/slideLayout17.xml"/><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tags" Target="../tags/tag410.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s>
</file>

<file path=ppt/slides/_rels/slide15.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0" Type="http://schemas.openxmlformats.org/officeDocument/2006/relationships/slideLayout" Target="../slideLayouts/slideLayout17.xml"/><Relationship Id="rId2" Type="http://schemas.openxmlformats.org/officeDocument/2006/relationships/tags" Target="../tags/tag428.xml"/><Relationship Id="rId19" Type="http://schemas.openxmlformats.org/officeDocument/2006/relationships/tags" Target="../tags/tag445.xml"/><Relationship Id="rId18" Type="http://schemas.openxmlformats.org/officeDocument/2006/relationships/tags" Target="../tags/tag444.xml"/><Relationship Id="rId17" Type="http://schemas.openxmlformats.org/officeDocument/2006/relationships/tags" Target="../tags/tag443.xml"/><Relationship Id="rId16" Type="http://schemas.openxmlformats.org/officeDocument/2006/relationships/tags" Target="../tags/tag442.xml"/><Relationship Id="rId15" Type="http://schemas.openxmlformats.org/officeDocument/2006/relationships/tags" Target="../tags/tag441.xml"/><Relationship Id="rId14" Type="http://schemas.openxmlformats.org/officeDocument/2006/relationships/tags" Target="../tags/tag440.xml"/><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tags" Target="../tags/tag42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1.xml"/><Relationship Id="rId2" Type="http://schemas.openxmlformats.org/officeDocument/2006/relationships/tags" Target="../tags/tag447.xml"/><Relationship Id="rId1" Type="http://schemas.openxmlformats.org/officeDocument/2006/relationships/tags" Target="../tags/tag446.xml"/></Relationships>
</file>

<file path=ppt/slides/_rels/slide17.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4" Type="http://schemas.openxmlformats.org/officeDocument/2006/relationships/notesSlide" Target="../notesSlides/notesSlide9.xml"/><Relationship Id="rId13" Type="http://schemas.openxmlformats.org/officeDocument/2006/relationships/slideLayout" Target="../slideLayouts/slideLayout17.xml"/><Relationship Id="rId12" Type="http://schemas.openxmlformats.org/officeDocument/2006/relationships/tags" Target="../tags/tag459.xml"/><Relationship Id="rId11" Type="http://schemas.openxmlformats.org/officeDocument/2006/relationships/tags" Target="../tags/tag458.xml"/><Relationship Id="rId10" Type="http://schemas.openxmlformats.org/officeDocument/2006/relationships/tags" Target="../tags/tag457.xml"/><Relationship Id="rId1" Type="http://schemas.openxmlformats.org/officeDocument/2006/relationships/tags" Target="../tags/tag448.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3.xml"/><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tags" Target="../tags/tag321.xml"/><Relationship Id="rId1" Type="http://schemas.openxmlformats.org/officeDocument/2006/relationships/tags" Target="../tags/tag320.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21.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3" Type="http://schemas.openxmlformats.org/officeDocument/2006/relationships/slideLayout" Target="../slideLayouts/slideLayout17.xml"/><Relationship Id="rId12" Type="http://schemas.openxmlformats.org/officeDocument/2006/relationships/tags" Target="../tags/tag48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tags" Target="../tags/tag477.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26.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tags" Target="../tags/tag521.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3" Type="http://schemas.openxmlformats.org/officeDocument/2006/relationships/slideLayout" Target="../slideLayouts/slideLayout1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tags" Target="../tags/tag515.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tags" Target="../tags/tag541.xml"/></Relationships>
</file>

<file path=ppt/slides/_rels/slide3.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0" Type="http://schemas.openxmlformats.org/officeDocument/2006/relationships/notesSlide" Target="../notesSlides/notesSlide2.xml"/><Relationship Id="rId2" Type="http://schemas.openxmlformats.org/officeDocument/2006/relationships/tags" Target="../tags/tag323.xml"/><Relationship Id="rId19" Type="http://schemas.openxmlformats.org/officeDocument/2006/relationships/slideLayout" Target="../slideLayouts/slideLayout17.xml"/><Relationship Id="rId18" Type="http://schemas.openxmlformats.org/officeDocument/2006/relationships/tags" Target="../tags/tag339.xml"/><Relationship Id="rId17" Type="http://schemas.openxmlformats.org/officeDocument/2006/relationships/tags" Target="../tags/tag338.xml"/><Relationship Id="rId16" Type="http://schemas.openxmlformats.org/officeDocument/2006/relationships/tags" Target="../tags/tag337.xml"/><Relationship Id="rId15" Type="http://schemas.openxmlformats.org/officeDocument/2006/relationships/tags" Target="../tags/tag336.xml"/><Relationship Id="rId14" Type="http://schemas.openxmlformats.org/officeDocument/2006/relationships/tags" Target="../tags/tag335.xml"/><Relationship Id="rId13" Type="http://schemas.openxmlformats.org/officeDocument/2006/relationships/tags" Target="../tags/tag334.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tags" Target="../tags/tag322.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31.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2" Type="http://schemas.openxmlformats.org/officeDocument/2006/relationships/slideLayout" Target="../slideLayouts/slideLayout17.xml"/><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tags" Target="../tags/tag554.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tags" Target="../tags/tag565.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tags" Target="../tags/tag574.xml"/><Relationship Id="rId2" Type="http://schemas.openxmlformats.org/officeDocument/2006/relationships/tags" Target="../tags/tag573.xml"/><Relationship Id="rId1" Type="http://schemas.openxmlformats.org/officeDocument/2006/relationships/tags" Target="../tags/tag572.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3.xml"/><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s>
</file>

<file path=ppt/slides/_rels/slide35.xml.rels><?xml version="1.0" encoding="UTF-8" standalone="yes"?>
<Relationships xmlns="http://schemas.openxmlformats.org/package/2006/relationships"><Relationship Id="rId9" Type="http://schemas.openxmlformats.org/officeDocument/2006/relationships/tags" Target="../tags/tag590.xml"/><Relationship Id="rId8" Type="http://schemas.openxmlformats.org/officeDocument/2006/relationships/tags" Target="../tags/tag589.xml"/><Relationship Id="rId7" Type="http://schemas.openxmlformats.org/officeDocument/2006/relationships/tags" Target="../tags/tag588.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1" Type="http://schemas.openxmlformats.org/officeDocument/2006/relationships/slideLayout" Target="../slideLayouts/slideLayout17.xml"/><Relationship Id="rId20" Type="http://schemas.openxmlformats.org/officeDocument/2006/relationships/tags" Target="../tags/tag601.xml"/><Relationship Id="rId2" Type="http://schemas.openxmlformats.org/officeDocument/2006/relationships/tags" Target="../tags/tag583.xml"/><Relationship Id="rId19" Type="http://schemas.openxmlformats.org/officeDocument/2006/relationships/tags" Target="../tags/tag600.xml"/><Relationship Id="rId18" Type="http://schemas.openxmlformats.org/officeDocument/2006/relationships/tags" Target="../tags/tag599.xml"/><Relationship Id="rId17" Type="http://schemas.openxmlformats.org/officeDocument/2006/relationships/tags" Target="../tags/tag598.xml"/><Relationship Id="rId16" Type="http://schemas.openxmlformats.org/officeDocument/2006/relationships/tags" Target="../tags/tag597.xml"/><Relationship Id="rId15" Type="http://schemas.openxmlformats.org/officeDocument/2006/relationships/tags" Target="../tags/tag596.xml"/><Relationship Id="rId14" Type="http://schemas.openxmlformats.org/officeDocument/2006/relationships/tags" Target="../tags/tag595.xml"/><Relationship Id="rId13" Type="http://schemas.openxmlformats.org/officeDocument/2006/relationships/tags" Target="../tags/tag594.xml"/><Relationship Id="rId12" Type="http://schemas.openxmlformats.org/officeDocument/2006/relationships/tags" Target="../tags/tag593.xml"/><Relationship Id="rId11" Type="http://schemas.openxmlformats.org/officeDocument/2006/relationships/tags" Target="../tags/tag592.xml"/><Relationship Id="rId10" Type="http://schemas.openxmlformats.org/officeDocument/2006/relationships/tags" Target="../tags/tag591.xml"/><Relationship Id="rId1" Type="http://schemas.openxmlformats.org/officeDocument/2006/relationships/tags" Target="../tags/tag582.xml"/></Relationships>
</file>

<file path=ppt/slides/_rels/slide36.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2" Type="http://schemas.openxmlformats.org/officeDocument/2006/relationships/slideLayout" Target="../slideLayouts/slideLayout17.xml"/><Relationship Id="rId11" Type="http://schemas.openxmlformats.org/officeDocument/2006/relationships/tags" Target="../tags/tag612.xml"/><Relationship Id="rId10" Type="http://schemas.openxmlformats.org/officeDocument/2006/relationships/tags" Target="../tags/tag611.xml"/><Relationship Id="rId1" Type="http://schemas.openxmlformats.org/officeDocument/2006/relationships/tags" Target="../tags/tag602.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3.xml"/><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s>
</file>

<file path=ppt/slides/_rels/slide38.xml.rels><?xml version="1.0" encoding="UTF-8" standalone="yes"?>
<Relationships xmlns="http://schemas.openxmlformats.org/package/2006/relationships"><Relationship Id="rId9" Type="http://schemas.openxmlformats.org/officeDocument/2006/relationships/tags" Target="../tags/tag624.xml"/><Relationship Id="rId8" Type="http://schemas.openxmlformats.org/officeDocument/2006/relationships/tags" Target="../tags/tag623.xml"/><Relationship Id="rId7" Type="http://schemas.openxmlformats.org/officeDocument/2006/relationships/tags" Target="../tags/tag622.xml"/><Relationship Id="rId6" Type="http://schemas.openxmlformats.org/officeDocument/2006/relationships/tags" Target="../tags/tag621.xml"/><Relationship Id="rId5" Type="http://schemas.openxmlformats.org/officeDocument/2006/relationships/tags" Target="../tags/tag620.xml"/><Relationship Id="rId4" Type="http://schemas.openxmlformats.org/officeDocument/2006/relationships/tags" Target="../tags/tag619.xml"/><Relationship Id="rId3" Type="http://schemas.openxmlformats.org/officeDocument/2006/relationships/tags" Target="../tags/tag618.xml"/><Relationship Id="rId2" Type="http://schemas.openxmlformats.org/officeDocument/2006/relationships/tags" Target="../tags/tag617.xml"/><Relationship Id="rId12" Type="http://schemas.openxmlformats.org/officeDocument/2006/relationships/slideLayout" Target="../slideLayouts/slideLayout17.xml"/><Relationship Id="rId11" Type="http://schemas.openxmlformats.org/officeDocument/2006/relationships/tags" Target="../tags/tag626.xml"/><Relationship Id="rId10" Type="http://schemas.openxmlformats.org/officeDocument/2006/relationships/tags" Target="../tags/tag625.xml"/><Relationship Id="rId1" Type="http://schemas.openxmlformats.org/officeDocument/2006/relationships/tags" Target="../tags/tag616.xml"/></Relationships>
</file>

<file path=ppt/slides/_rels/slide39.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2" Type="http://schemas.openxmlformats.org/officeDocument/2006/relationships/slideLayout" Target="../slideLayouts/slideLayout17.xml"/><Relationship Id="rId11" Type="http://schemas.openxmlformats.org/officeDocument/2006/relationships/tags" Target="../tags/tag637.xml"/><Relationship Id="rId10" Type="http://schemas.openxmlformats.org/officeDocument/2006/relationships/tags" Target="../tags/tag636.xml"/><Relationship Id="rId1" Type="http://schemas.openxmlformats.org/officeDocument/2006/relationships/tags" Target="../tags/tag62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40.xml.rels><?xml version="1.0" encoding="UTF-8" standalone="yes"?>
<Relationships xmlns="http://schemas.openxmlformats.org/package/2006/relationships"><Relationship Id="rId9" Type="http://schemas.openxmlformats.org/officeDocument/2006/relationships/tags" Target="../tags/tag646.xml"/><Relationship Id="rId8" Type="http://schemas.openxmlformats.org/officeDocument/2006/relationships/tags" Target="../tags/tag645.xml"/><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tags" Target="../tags/tag640.xml"/><Relationship Id="rId20" Type="http://schemas.openxmlformats.org/officeDocument/2006/relationships/slideLayout" Target="../slideLayouts/slideLayout17.xml"/><Relationship Id="rId2" Type="http://schemas.openxmlformats.org/officeDocument/2006/relationships/tags" Target="../tags/tag639.xml"/><Relationship Id="rId19" Type="http://schemas.openxmlformats.org/officeDocument/2006/relationships/tags" Target="../tags/tag656.xml"/><Relationship Id="rId18" Type="http://schemas.openxmlformats.org/officeDocument/2006/relationships/tags" Target="../tags/tag655.xml"/><Relationship Id="rId17" Type="http://schemas.openxmlformats.org/officeDocument/2006/relationships/tags" Target="../tags/tag654.xml"/><Relationship Id="rId16" Type="http://schemas.openxmlformats.org/officeDocument/2006/relationships/tags" Target="../tags/tag653.xml"/><Relationship Id="rId15" Type="http://schemas.openxmlformats.org/officeDocument/2006/relationships/tags" Target="../tags/tag652.xml"/><Relationship Id="rId14" Type="http://schemas.openxmlformats.org/officeDocument/2006/relationships/tags" Target="../tags/tag651.xml"/><Relationship Id="rId13" Type="http://schemas.openxmlformats.org/officeDocument/2006/relationships/tags" Target="../tags/tag650.xml"/><Relationship Id="rId12" Type="http://schemas.openxmlformats.org/officeDocument/2006/relationships/tags" Target="../tags/tag649.xml"/><Relationship Id="rId11" Type="http://schemas.openxmlformats.org/officeDocument/2006/relationships/tags" Target="../tags/tag648.xml"/><Relationship Id="rId10" Type="http://schemas.openxmlformats.org/officeDocument/2006/relationships/tags" Target="../tags/tag647.xml"/><Relationship Id="rId1" Type="http://schemas.openxmlformats.org/officeDocument/2006/relationships/tags" Target="../tags/tag638.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9.xml"/><Relationship Id="rId2" Type="http://schemas.openxmlformats.org/officeDocument/2006/relationships/tags" Target="../tags/tag658.xml"/><Relationship Id="rId1" Type="http://schemas.openxmlformats.org/officeDocument/2006/relationships/tags" Target="../tags/tag657.xml"/></Relationships>
</file>

<file path=ppt/slides/_rels/slide42.xml.rels><?xml version="1.0" encoding="UTF-8" standalone="yes"?>
<Relationships xmlns="http://schemas.openxmlformats.org/package/2006/relationships"><Relationship Id="rId9" Type="http://schemas.openxmlformats.org/officeDocument/2006/relationships/tags" Target="../tags/tag667.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4" Type="http://schemas.openxmlformats.org/officeDocument/2006/relationships/notesSlide" Target="../notesSlides/notesSlide14.xml"/><Relationship Id="rId13" Type="http://schemas.openxmlformats.org/officeDocument/2006/relationships/slideLayout" Target="../slideLayouts/slideLayout35.xml"/><Relationship Id="rId12" Type="http://schemas.openxmlformats.org/officeDocument/2006/relationships/tags" Target="../tags/tag670.xml"/><Relationship Id="rId11" Type="http://schemas.openxmlformats.org/officeDocument/2006/relationships/tags" Target="../tags/tag669.xml"/><Relationship Id="rId10" Type="http://schemas.openxmlformats.org/officeDocument/2006/relationships/tags" Target="../tags/tag668.xml"/><Relationship Id="rId1" Type="http://schemas.openxmlformats.org/officeDocument/2006/relationships/tags" Target="../tags/tag659.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31.xml"/><Relationship Id="rId4" Type="http://schemas.openxmlformats.org/officeDocument/2006/relationships/tags" Target="../tags/tag674.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tags" Target="../tags/tag671.xml"/></Relationships>
</file>

<file path=ppt/slides/_rels/slide44.xml.rels><?xml version="1.0" encoding="UTF-8" standalone="yes"?>
<Relationships xmlns="http://schemas.openxmlformats.org/package/2006/relationships"><Relationship Id="rId9" Type="http://schemas.openxmlformats.org/officeDocument/2006/relationships/tags" Target="../tags/tag683.xml"/><Relationship Id="rId8" Type="http://schemas.openxmlformats.org/officeDocument/2006/relationships/tags" Target="../tags/tag682.xml"/><Relationship Id="rId7" Type="http://schemas.openxmlformats.org/officeDocument/2006/relationships/tags" Target="../tags/tag681.xml"/><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2" Type="http://schemas.openxmlformats.org/officeDocument/2006/relationships/slideLayout" Target="../slideLayouts/slideLayout35.xml"/><Relationship Id="rId11" Type="http://schemas.openxmlformats.org/officeDocument/2006/relationships/tags" Target="../tags/tag685.xml"/><Relationship Id="rId10" Type="http://schemas.openxmlformats.org/officeDocument/2006/relationships/tags" Target="../tags/tag684.xml"/><Relationship Id="rId1" Type="http://schemas.openxmlformats.org/officeDocument/2006/relationships/tags" Target="../tags/tag675.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31.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 Type="http://schemas.openxmlformats.org/officeDocument/2006/relationships/tags" Target="../tags/tag686.xml"/></Relationships>
</file>

<file path=ppt/slides/_rels/slide4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tags" Target="../tags/tag696.xml"/><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4" Type="http://schemas.openxmlformats.org/officeDocument/2006/relationships/slideLayout" Target="../slideLayouts/slideLayout35.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tags" Target="../tags/tag690.xml"/></Relationships>
</file>

<file path=ppt/slides/_rels/slide47.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tags" Target="../tags/tag705.xml"/><Relationship Id="rId29" Type="http://schemas.openxmlformats.org/officeDocument/2006/relationships/slideLayout" Target="../slideLayouts/slideLayout35.xml"/><Relationship Id="rId28" Type="http://schemas.openxmlformats.org/officeDocument/2006/relationships/tags" Target="../tags/tag730.xml"/><Relationship Id="rId27" Type="http://schemas.openxmlformats.org/officeDocument/2006/relationships/tags" Target="../tags/tag729.xml"/><Relationship Id="rId26" Type="http://schemas.openxmlformats.org/officeDocument/2006/relationships/tags" Target="../tags/tag728.xml"/><Relationship Id="rId25" Type="http://schemas.openxmlformats.org/officeDocument/2006/relationships/tags" Target="../tags/tag727.xml"/><Relationship Id="rId24" Type="http://schemas.openxmlformats.org/officeDocument/2006/relationships/tags" Target="../tags/tag726.xml"/><Relationship Id="rId23" Type="http://schemas.openxmlformats.org/officeDocument/2006/relationships/tags" Target="../tags/tag725.xml"/><Relationship Id="rId22" Type="http://schemas.openxmlformats.org/officeDocument/2006/relationships/tags" Target="../tags/tag724.xml"/><Relationship Id="rId21" Type="http://schemas.openxmlformats.org/officeDocument/2006/relationships/tags" Target="../tags/tag723.xml"/><Relationship Id="rId20" Type="http://schemas.openxmlformats.org/officeDocument/2006/relationships/tags" Target="../tags/tag722.xml"/><Relationship Id="rId2" Type="http://schemas.openxmlformats.org/officeDocument/2006/relationships/tags" Target="../tags/tag704.xml"/><Relationship Id="rId19" Type="http://schemas.openxmlformats.org/officeDocument/2006/relationships/tags" Target="../tags/tag721.xml"/><Relationship Id="rId18" Type="http://schemas.openxmlformats.org/officeDocument/2006/relationships/tags" Target="../tags/tag720.xml"/><Relationship Id="rId17" Type="http://schemas.openxmlformats.org/officeDocument/2006/relationships/tags" Target="../tags/tag719.xml"/><Relationship Id="rId16" Type="http://schemas.openxmlformats.org/officeDocument/2006/relationships/tags" Target="../tags/tag718.xml"/><Relationship Id="rId15" Type="http://schemas.openxmlformats.org/officeDocument/2006/relationships/tags" Target="../tags/tag717.xml"/><Relationship Id="rId14" Type="http://schemas.openxmlformats.org/officeDocument/2006/relationships/tags" Target="../tags/tag716.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tags" Target="../tags/tag703.xml"/></Relationships>
</file>

<file path=ppt/slides/_rels/slide48.xml.rels><?xml version="1.0" encoding="UTF-8" standalone="yes"?>
<Relationships xmlns="http://schemas.openxmlformats.org/package/2006/relationships"><Relationship Id="rId9" Type="http://schemas.openxmlformats.org/officeDocument/2006/relationships/tags" Target="../tags/tag739.xml"/><Relationship Id="rId8" Type="http://schemas.openxmlformats.org/officeDocument/2006/relationships/tags" Target="../tags/tag738.xml"/><Relationship Id="rId7" Type="http://schemas.openxmlformats.org/officeDocument/2006/relationships/tags" Target="../tags/tag737.xml"/><Relationship Id="rId6" Type="http://schemas.openxmlformats.org/officeDocument/2006/relationships/tags" Target="../tags/tag736.xml"/><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tags" Target="../tags/tag733.xml"/><Relationship Id="rId21" Type="http://schemas.openxmlformats.org/officeDocument/2006/relationships/slideLayout" Target="../slideLayouts/slideLayout35.xml"/><Relationship Id="rId20" Type="http://schemas.openxmlformats.org/officeDocument/2006/relationships/tags" Target="../tags/tag750.xml"/><Relationship Id="rId2" Type="http://schemas.openxmlformats.org/officeDocument/2006/relationships/tags" Target="../tags/tag732.xml"/><Relationship Id="rId19" Type="http://schemas.openxmlformats.org/officeDocument/2006/relationships/tags" Target="../tags/tag749.xml"/><Relationship Id="rId18" Type="http://schemas.openxmlformats.org/officeDocument/2006/relationships/tags" Target="../tags/tag748.xml"/><Relationship Id="rId17" Type="http://schemas.openxmlformats.org/officeDocument/2006/relationships/tags" Target="../tags/tag747.xml"/><Relationship Id="rId16" Type="http://schemas.openxmlformats.org/officeDocument/2006/relationships/tags" Target="../tags/tag746.xml"/><Relationship Id="rId15" Type="http://schemas.openxmlformats.org/officeDocument/2006/relationships/tags" Target="../tags/tag745.xml"/><Relationship Id="rId14" Type="http://schemas.openxmlformats.org/officeDocument/2006/relationships/tags" Target="../tags/tag744.xml"/><Relationship Id="rId13" Type="http://schemas.openxmlformats.org/officeDocument/2006/relationships/tags" Target="../tags/tag743.xml"/><Relationship Id="rId12" Type="http://schemas.openxmlformats.org/officeDocument/2006/relationships/tags" Target="../tags/tag742.xml"/><Relationship Id="rId11" Type="http://schemas.openxmlformats.org/officeDocument/2006/relationships/tags" Target="../tags/tag741.xml"/><Relationship Id="rId10" Type="http://schemas.openxmlformats.org/officeDocument/2006/relationships/tags" Target="../tags/tag740.xml"/><Relationship Id="rId1" Type="http://schemas.openxmlformats.org/officeDocument/2006/relationships/tags" Target="../tags/tag731.xml"/></Relationships>
</file>

<file path=ppt/slides/_rels/slide49.xml.rels><?xml version="1.0" encoding="UTF-8" standalone="yes"?>
<Relationships xmlns="http://schemas.openxmlformats.org/package/2006/relationships"><Relationship Id="rId9" Type="http://schemas.openxmlformats.org/officeDocument/2006/relationships/tags" Target="../tags/tag759.xml"/><Relationship Id="rId8" Type="http://schemas.openxmlformats.org/officeDocument/2006/relationships/tags" Target="../tags/tag758.xml"/><Relationship Id="rId7" Type="http://schemas.openxmlformats.org/officeDocument/2006/relationships/tags" Target="../tags/tag757.xml"/><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 Type="http://schemas.openxmlformats.org/officeDocument/2006/relationships/tags" Target="../tags/tag752.xml"/><Relationship Id="rId19" Type="http://schemas.openxmlformats.org/officeDocument/2006/relationships/slideLayout" Target="../slideLayouts/slideLayout35.xml"/><Relationship Id="rId18" Type="http://schemas.openxmlformats.org/officeDocument/2006/relationships/tags" Target="../tags/tag768.xml"/><Relationship Id="rId17" Type="http://schemas.openxmlformats.org/officeDocument/2006/relationships/tags" Target="../tags/tag767.xml"/><Relationship Id="rId16" Type="http://schemas.openxmlformats.org/officeDocument/2006/relationships/tags" Target="../tags/tag766.xml"/><Relationship Id="rId15" Type="http://schemas.openxmlformats.org/officeDocument/2006/relationships/tags" Target="../tags/tag765.xml"/><Relationship Id="rId14" Type="http://schemas.openxmlformats.org/officeDocument/2006/relationships/tags" Target="../tags/tag764.xml"/><Relationship Id="rId13" Type="http://schemas.openxmlformats.org/officeDocument/2006/relationships/tags" Target="../tags/tag763.xml"/><Relationship Id="rId12" Type="http://schemas.openxmlformats.org/officeDocument/2006/relationships/tags" Target="../tags/tag762.xml"/><Relationship Id="rId11" Type="http://schemas.openxmlformats.org/officeDocument/2006/relationships/tags" Target="../tags/tag761.xml"/><Relationship Id="rId10" Type="http://schemas.openxmlformats.org/officeDocument/2006/relationships/tags" Target="../tags/tag760.xml"/><Relationship Id="rId1" Type="http://schemas.openxmlformats.org/officeDocument/2006/relationships/tags" Target="../tags/tag751.xml"/></Relationships>
</file>

<file path=ppt/slides/_rels/slide5.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2" Type="http://schemas.openxmlformats.org/officeDocument/2006/relationships/slideLayout" Target="../slideLayouts/slideLayout17.xml"/><Relationship Id="rId11" Type="http://schemas.openxmlformats.org/officeDocument/2006/relationships/tags" Target="../tags/tag353.xml"/><Relationship Id="rId10" Type="http://schemas.openxmlformats.org/officeDocument/2006/relationships/tags" Target="../tags/tag352.xml"/><Relationship Id="rId1" Type="http://schemas.openxmlformats.org/officeDocument/2006/relationships/tags" Target="../tags/tag34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s>
</file>

<file path=ppt/slides/_rels/slide7.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8" Type="http://schemas.openxmlformats.org/officeDocument/2006/relationships/slideLayout" Target="../slideLayouts/slideLayout17.xml"/><Relationship Id="rId17" Type="http://schemas.openxmlformats.org/officeDocument/2006/relationships/tags" Target="../tags/tag373.xml"/><Relationship Id="rId16" Type="http://schemas.openxmlformats.org/officeDocument/2006/relationships/tags" Target="../tags/tag372.xml"/><Relationship Id="rId15" Type="http://schemas.openxmlformats.org/officeDocument/2006/relationships/tags" Target="../tags/tag371.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3.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9.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0" Type="http://schemas.openxmlformats.org/officeDocument/2006/relationships/slideLayout" Target="../slideLayouts/slideLayout17.xml"/><Relationship Id="rId3" Type="http://schemas.openxmlformats.org/officeDocument/2006/relationships/tags" Target="../tags/tag379.xml"/><Relationship Id="rId29" Type="http://schemas.openxmlformats.org/officeDocument/2006/relationships/tags" Target="../tags/tag397.xml"/><Relationship Id="rId28" Type="http://schemas.openxmlformats.org/officeDocument/2006/relationships/image" Target="../media/image10.svg"/><Relationship Id="rId27" Type="http://schemas.openxmlformats.org/officeDocument/2006/relationships/image" Target="../media/image9.png"/><Relationship Id="rId26" Type="http://schemas.openxmlformats.org/officeDocument/2006/relationships/tags" Target="../tags/tag396.xml"/><Relationship Id="rId25" Type="http://schemas.openxmlformats.org/officeDocument/2006/relationships/image" Target="../media/image8.svg"/><Relationship Id="rId24" Type="http://schemas.openxmlformats.org/officeDocument/2006/relationships/image" Target="../media/image7.png"/><Relationship Id="rId23" Type="http://schemas.openxmlformats.org/officeDocument/2006/relationships/tags" Target="../tags/tag395.xml"/><Relationship Id="rId22" Type="http://schemas.openxmlformats.org/officeDocument/2006/relationships/image" Target="../media/image6.svg"/><Relationship Id="rId21" Type="http://schemas.openxmlformats.org/officeDocument/2006/relationships/image" Target="../media/image5.png"/><Relationship Id="rId20" Type="http://schemas.openxmlformats.org/officeDocument/2006/relationships/tags" Target="../tags/tag394.xml"/><Relationship Id="rId2" Type="http://schemas.openxmlformats.org/officeDocument/2006/relationships/tags" Target="../tags/tag378.xml"/><Relationship Id="rId19" Type="http://schemas.openxmlformats.org/officeDocument/2006/relationships/image" Target="../media/image4.svg"/><Relationship Id="rId18" Type="http://schemas.openxmlformats.org/officeDocument/2006/relationships/image" Target="../media/image3.png"/><Relationship Id="rId17" Type="http://schemas.openxmlformats.org/officeDocument/2006/relationships/tags" Target="../tags/tag393.xml"/><Relationship Id="rId16" Type="http://schemas.openxmlformats.org/officeDocument/2006/relationships/tags" Target="../tags/tag392.xml"/><Relationship Id="rId15" Type="http://schemas.openxmlformats.org/officeDocument/2006/relationships/tags" Target="../tags/tag391.xml"/><Relationship Id="rId14" Type="http://schemas.openxmlformats.org/officeDocument/2006/relationships/tags" Target="../tags/tag390.xml"/><Relationship Id="rId13" Type="http://schemas.openxmlformats.org/officeDocument/2006/relationships/tags" Target="../tags/tag389.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887" b="2887"/>
          <a:stretch>
            <a:fillRect/>
          </a:stretch>
        </p:blipFill>
        <p:spPr>
          <a:xfrm>
            <a:off x="0" y="0"/>
            <a:ext cx="12192000" cy="6858000"/>
          </a:xfrm>
          <a:prstGeom prst="rect">
            <a:avLst/>
          </a:prstGeom>
        </p:spPr>
      </p:pic>
      <p:sp>
        <p:nvSpPr>
          <p:cNvPr id="9" name="矩形 8"/>
          <p:cNvSpPr/>
          <p:nvPr/>
        </p:nvSpPr>
        <p:spPr>
          <a:xfrm>
            <a:off x="2220847" y="2268831"/>
            <a:ext cx="7750307" cy="922020"/>
          </a:xfrm>
          <a:prstGeom prst="rect">
            <a:avLst/>
          </a:prstGeom>
        </p:spPr>
        <p:txBody>
          <a:bodyPr wrap="square">
            <a:spAutoFit/>
          </a:bodyPr>
          <a:lstStyle/>
          <a:p>
            <a:pPr algn="dist"/>
            <a:r>
              <a:rPr lang="zh-CN" altLang="en-US" sz="5400" dirty="0">
                <a:solidFill>
                  <a:schemeClr val="tx1">
                    <a:lumMod val="65000"/>
                    <a:lumOff val="35000"/>
                  </a:schemeClr>
                </a:solidFill>
                <a:cs typeface="+mn-ea"/>
                <a:sym typeface="+mn-lt"/>
              </a:rPr>
              <a:t>客舱设备与服务</a:t>
            </a:r>
            <a:endParaRPr lang="zh-CN" altLang="en-US" sz="5400" dirty="0">
              <a:solidFill>
                <a:schemeClr val="tx1">
                  <a:lumMod val="65000"/>
                  <a:lumOff val="35000"/>
                </a:schemeClr>
              </a:solidFill>
              <a:cs typeface="+mn-ea"/>
              <a:sym typeface="+mn-lt"/>
            </a:endParaRPr>
          </a:p>
        </p:txBody>
      </p:sp>
      <p:sp>
        <p:nvSpPr>
          <p:cNvPr id="11" name="矩形 10"/>
          <p:cNvSpPr/>
          <p:nvPr/>
        </p:nvSpPr>
        <p:spPr>
          <a:xfrm>
            <a:off x="4049514" y="3707135"/>
            <a:ext cx="4359910" cy="583565"/>
          </a:xfrm>
          <a:prstGeom prst="rect">
            <a:avLst/>
          </a:prstGeom>
        </p:spPr>
        <p:txBody>
          <a:bodyPr wrap="none">
            <a:spAutoFit/>
          </a:bodyPr>
          <a:lstStyle/>
          <a:p>
            <a:pPr algn="ctr"/>
            <a:r>
              <a:rPr lang="zh-CN" altLang="en-US" sz="3200" dirty="0">
                <a:solidFill>
                  <a:schemeClr val="tx1">
                    <a:lumMod val="50000"/>
                    <a:lumOff val="50000"/>
                  </a:schemeClr>
                </a:solidFill>
                <a:cs typeface="+mn-ea"/>
                <a:sym typeface="+mn-lt"/>
              </a:rPr>
              <a:t>项目</a:t>
            </a:r>
            <a:r>
              <a:rPr lang="zh-CN" sz="3200" dirty="0">
                <a:solidFill>
                  <a:schemeClr val="tx1">
                    <a:lumMod val="50000"/>
                    <a:lumOff val="50000"/>
                  </a:schemeClr>
                </a:solidFill>
                <a:cs typeface="+mn-ea"/>
                <a:sym typeface="+mn-lt"/>
              </a:rPr>
              <a:t>六</a:t>
            </a:r>
            <a:r>
              <a:rPr lang="en-US" altLang="zh-CN" sz="3200" dirty="0">
                <a:solidFill>
                  <a:schemeClr val="tx1">
                    <a:lumMod val="50000"/>
                    <a:lumOff val="50000"/>
                  </a:schemeClr>
                </a:solidFill>
                <a:cs typeface="+mn-ea"/>
                <a:sym typeface="+mn-lt"/>
              </a:rPr>
              <a:t> </a:t>
            </a:r>
            <a:r>
              <a:rPr lang="zh-CN" altLang="en-US" sz="3200" dirty="0">
                <a:solidFill>
                  <a:schemeClr val="tx1">
                    <a:lumMod val="50000"/>
                    <a:lumOff val="50000"/>
                  </a:schemeClr>
                </a:solidFill>
                <a:cs typeface="+mn-ea"/>
                <a:sym typeface="+mn-lt"/>
              </a:rPr>
              <a:t>客舱服务的管理</a:t>
            </a:r>
            <a:endParaRPr lang="zh-CN" altLang="en-US" sz="3200" dirty="0">
              <a:solidFill>
                <a:schemeClr val="tx1">
                  <a:lumMod val="50000"/>
                  <a:lumOff val="50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04</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客舱温度的要求</a:t>
            </a:r>
            <a:endParaRPr lang="zh-CN" altLang="en-US" sz="5445">
              <a:solidFill>
                <a:schemeClr val="accent1"/>
              </a:solidFill>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客舱温度的要求</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473311" y="1405243"/>
            <a:ext cx="902185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白天飞行，客舱温度调至22摄氏度左右；夜间飞行及乘客休息时客舱温度调至24摄氏度左右。</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05</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客舱温度的监控</a:t>
            </a:r>
            <a:endParaRPr lang="zh-CN" altLang="en-US" sz="5445">
              <a:solidFill>
                <a:schemeClr val="accent1"/>
              </a:solidFill>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客舱温度的监控</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在飞行途中，乘务员在客舱里应时刻监控客舱温度。如果旅客普遍反映温度偏高或偏低，应及时报告乘务长调整客舱温度。当班乘务长负责监督客舱温度的情况。</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机内广播的管理</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339850" y="1837690"/>
            <a:ext cx="9666605" cy="38125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只有经过专业的培训取得广播员资质的乘务员方可进行客舱广播。在同一航班上，应由取得广播员资质等级最高的乘务员进行客舱广播。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国内航线广播的语种顺序为中文、英文，如执行的是国际航线，应按照中文、英文、相应语种进行广播。若有分舱设置的机型，可酌情进行分舱广播。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长航线的夜航飞行，中途若提供快餐可不进行餐前广播。头等舱和公务舱在第二餐时根据情况进行广播。
当班乘务长负责监督广播的实施。</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3"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客舱物品的保管原则</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椭圆 7"/>
          <p:cNvSpPr/>
          <p:nvPr>
            <p:custDataLst>
              <p:tags r:id="rId5"/>
            </p:custDataLst>
          </p:nvPr>
        </p:nvSpPr>
        <p:spPr>
          <a:xfrm>
            <a:off x="9216121" y="1223527"/>
            <a:ext cx="1641481" cy="16414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bIns="46800" rtlCol="0" anchor="ctr">
            <a:normAutofit/>
          </a:bodyPr>
          <a:p>
            <a:pPr algn="ctr">
              <a:lnSpc>
                <a:spcPct val="120000"/>
              </a:lnSpc>
            </a:pPr>
            <a:r>
              <a:rPr lang="en-US" altLang="zh-CN" sz="2400" dirty="0">
                <a:solidFill>
                  <a:schemeClr val="lt1"/>
                </a:solidFill>
                <a:latin typeface="微软雅黑" panose="020B0503020204020204" charset="-122"/>
                <a:ea typeface="微软雅黑" panose="020B0503020204020204" charset="-122"/>
                <a:cs typeface="Arial" panose="020B0604020202020204" pitchFamily="34" charset="0"/>
              </a:rPr>
              <a:t>STEP5</a:t>
            </a:r>
            <a:endParaRPr lang="en-US" altLang="zh-CN" sz="24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12" name="箭头: 右 11"/>
          <p:cNvSpPr/>
          <p:nvPr>
            <p:custDataLst>
              <p:tags r:id="rId6"/>
            </p:custDataLst>
          </p:nvPr>
        </p:nvSpPr>
        <p:spPr>
          <a:xfrm>
            <a:off x="8750569" y="1789819"/>
            <a:ext cx="589426" cy="508893"/>
          </a:xfrm>
          <a:prstGeom prst="rightArrow">
            <a:avLst/>
          </a:prstGeom>
          <a:solidFill>
            <a:schemeClr val="lt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000">
              <a:solidFill>
                <a:schemeClr val="lt1"/>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7283225" y="1223527"/>
            <a:ext cx="1641481" cy="164148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bIns="46800" rtlCol="0" anchor="ctr">
            <a:normAutofit/>
          </a:bodyPr>
          <a:p>
            <a:pPr algn="ctr">
              <a:lnSpc>
                <a:spcPct val="120000"/>
              </a:lnSpc>
            </a:pPr>
            <a:r>
              <a:rPr lang="en-US" altLang="zh-CN" sz="2400" dirty="0">
                <a:solidFill>
                  <a:schemeClr val="lt1"/>
                </a:solidFill>
                <a:latin typeface="微软雅黑" panose="020B0503020204020204" charset="-122"/>
                <a:ea typeface="微软雅黑" panose="020B0503020204020204" charset="-122"/>
                <a:cs typeface="Arial" panose="020B0604020202020204" pitchFamily="34" charset="0"/>
              </a:rPr>
              <a:t>STEP4</a:t>
            </a:r>
            <a:endParaRPr lang="en-US" altLang="zh-CN" sz="24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11" name="箭头: 右 10"/>
          <p:cNvSpPr/>
          <p:nvPr>
            <p:custDataLst>
              <p:tags r:id="rId8"/>
            </p:custDataLst>
          </p:nvPr>
        </p:nvSpPr>
        <p:spPr>
          <a:xfrm>
            <a:off x="6814375" y="1789819"/>
            <a:ext cx="589426" cy="508893"/>
          </a:xfrm>
          <a:prstGeom prst="rightArrow">
            <a:avLst/>
          </a:prstGeom>
          <a:solidFill>
            <a:schemeClr val="lt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000">
              <a:solidFill>
                <a:schemeClr val="lt1"/>
              </a:solidFill>
              <a:latin typeface="微软雅黑" panose="020B0503020204020204" charset="-122"/>
              <a:ea typeface="微软雅黑" panose="020B0503020204020204" charset="-122"/>
            </a:endParaRPr>
          </a:p>
        </p:txBody>
      </p:sp>
      <p:sp>
        <p:nvSpPr>
          <p:cNvPr id="6" name="椭圆 5"/>
          <p:cNvSpPr/>
          <p:nvPr>
            <p:custDataLst>
              <p:tags r:id="rId9"/>
            </p:custDataLst>
          </p:nvPr>
        </p:nvSpPr>
        <p:spPr>
          <a:xfrm>
            <a:off x="5284006" y="1223527"/>
            <a:ext cx="1641481" cy="16414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bIns="46800" rtlCol="0" anchor="ctr">
            <a:normAutofit/>
          </a:bodyPr>
          <a:p>
            <a:pPr algn="ctr">
              <a:lnSpc>
                <a:spcPct val="120000"/>
              </a:lnSpc>
            </a:pPr>
            <a:r>
              <a:rPr lang="en-US" altLang="zh-CN" sz="2400" dirty="0">
                <a:solidFill>
                  <a:schemeClr val="lt1"/>
                </a:solidFill>
                <a:latin typeface="微软雅黑" panose="020B0503020204020204" charset="-122"/>
                <a:ea typeface="微软雅黑" panose="020B0503020204020204" charset="-122"/>
                <a:cs typeface="Arial" panose="020B0604020202020204" pitchFamily="34" charset="0"/>
              </a:rPr>
              <a:t>STEP3</a:t>
            </a:r>
            <a:endParaRPr lang="en-US" altLang="zh-CN" sz="24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2" name="箭头: 右 8"/>
          <p:cNvSpPr/>
          <p:nvPr>
            <p:custDataLst>
              <p:tags r:id="rId10"/>
            </p:custDataLst>
          </p:nvPr>
        </p:nvSpPr>
        <p:spPr>
          <a:xfrm>
            <a:off x="4867901" y="1789820"/>
            <a:ext cx="589426" cy="508893"/>
          </a:xfrm>
          <a:prstGeom prst="rightArrow">
            <a:avLst/>
          </a:prstGeom>
          <a:solidFill>
            <a:schemeClr val="lt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000">
              <a:solidFill>
                <a:schemeClr val="lt1"/>
              </a:solidFill>
              <a:latin typeface="微软雅黑" panose="020B0503020204020204" charset="-122"/>
              <a:ea typeface="微软雅黑" panose="020B0503020204020204" charset="-122"/>
            </a:endParaRPr>
          </a:p>
        </p:txBody>
      </p:sp>
      <p:sp>
        <p:nvSpPr>
          <p:cNvPr id="5" name="椭圆 4"/>
          <p:cNvSpPr/>
          <p:nvPr>
            <p:custDataLst>
              <p:tags r:id="rId11"/>
            </p:custDataLst>
          </p:nvPr>
        </p:nvSpPr>
        <p:spPr>
          <a:xfrm>
            <a:off x="3302989" y="1223527"/>
            <a:ext cx="1641481" cy="16414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bIns="46800" rtlCol="0" anchor="ctr">
            <a:normAutofit/>
          </a:bodyPr>
          <a:p>
            <a:pPr algn="ctr">
              <a:lnSpc>
                <a:spcPct val="120000"/>
              </a:lnSpc>
            </a:pPr>
            <a:r>
              <a:rPr lang="en-US" altLang="zh-CN" sz="2400" dirty="0">
                <a:solidFill>
                  <a:schemeClr val="lt1"/>
                </a:solidFill>
                <a:highlight>
                  <a:srgbClr val="FF0000"/>
                </a:highlight>
                <a:latin typeface="微软雅黑" panose="020B0503020204020204" charset="-122"/>
                <a:ea typeface="微软雅黑" panose="020B0503020204020204" charset="-122"/>
                <a:cs typeface="Arial" panose="020B0604020202020204" pitchFamily="34" charset="0"/>
              </a:rPr>
              <a:t>STEP2</a:t>
            </a:r>
            <a:endParaRPr lang="en-US" altLang="zh-CN" sz="2400" dirty="0">
              <a:solidFill>
                <a:schemeClr val="lt1"/>
              </a:solidFill>
              <a:highlight>
                <a:srgbClr val="FF0000"/>
              </a:highlight>
              <a:latin typeface="微软雅黑" panose="020B0503020204020204" charset="-122"/>
              <a:ea typeface="微软雅黑" panose="020B0503020204020204" charset="-122"/>
              <a:cs typeface="Arial" panose="020B0604020202020204" pitchFamily="34" charset="0"/>
            </a:endParaRPr>
          </a:p>
        </p:txBody>
      </p:sp>
      <p:sp>
        <p:nvSpPr>
          <p:cNvPr id="4" name="箭头: 右 2"/>
          <p:cNvSpPr/>
          <p:nvPr>
            <p:custDataLst>
              <p:tags r:id="rId12"/>
            </p:custDataLst>
          </p:nvPr>
        </p:nvSpPr>
        <p:spPr>
          <a:xfrm>
            <a:off x="2852888" y="1789820"/>
            <a:ext cx="589426" cy="508893"/>
          </a:xfrm>
          <a:prstGeom prst="rightArrow">
            <a:avLst/>
          </a:prstGeom>
          <a:solidFill>
            <a:schemeClr val="lt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000">
              <a:solidFill>
                <a:schemeClr val="lt1"/>
              </a:solidFill>
              <a:latin typeface="微软雅黑" panose="020B0503020204020204" charset="-122"/>
              <a:ea typeface="微软雅黑" panose="020B0503020204020204" charset="-122"/>
            </a:endParaRPr>
          </a:p>
        </p:txBody>
      </p:sp>
      <p:sp>
        <p:nvSpPr>
          <p:cNvPr id="10" name="椭圆 9"/>
          <p:cNvSpPr/>
          <p:nvPr>
            <p:custDataLst>
              <p:tags r:id="rId13"/>
            </p:custDataLst>
          </p:nvPr>
        </p:nvSpPr>
        <p:spPr>
          <a:xfrm>
            <a:off x="1310994" y="1223527"/>
            <a:ext cx="1641481" cy="16414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bIns="46800" rtlCol="0" anchor="ctr">
            <a:normAutofit/>
          </a:bodyPr>
          <a:p>
            <a:pPr algn="ctr">
              <a:lnSpc>
                <a:spcPct val="120000"/>
              </a:lnSpc>
            </a:pPr>
            <a:r>
              <a:rPr lang="en-US" altLang="zh-CN" sz="2400" dirty="0">
                <a:solidFill>
                  <a:schemeClr val="lt1"/>
                </a:solidFill>
                <a:latin typeface="微软雅黑" panose="020B0503020204020204" charset="-122"/>
                <a:ea typeface="微软雅黑" panose="020B0503020204020204" charset="-122"/>
                <a:cs typeface="Arial" panose="020B0604020202020204" pitchFamily="34" charset="0"/>
              </a:rPr>
              <a:t>STEP1</a:t>
            </a:r>
            <a:endParaRPr lang="en-US" altLang="zh-CN" sz="2400"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15" name="矩形 14"/>
          <p:cNvSpPr/>
          <p:nvPr>
            <p:custDataLst>
              <p:tags r:id="rId14"/>
            </p:custDataLst>
          </p:nvPr>
        </p:nvSpPr>
        <p:spPr>
          <a:xfrm>
            <a:off x="845185" y="3116580"/>
            <a:ext cx="2307590" cy="2778125"/>
          </a:xfrm>
          <a:prstGeom prst="rect">
            <a:avLst/>
          </a:prstGeom>
          <a:solidFill>
            <a:schemeClr val="accent1"/>
          </a:solidFill>
        </p:spPr>
        <p:txBody>
          <a:bodyPr wrap="square" tIns="46800" bIns="46800">
            <a:noAutofit/>
          </a:bodyPr>
          <a:p>
            <a:pPr lvl="0">
              <a:lnSpc>
                <a:spcPct val="120000"/>
              </a:lnSpc>
              <a:spcAft>
                <a:spcPts val="1000"/>
              </a:spcAft>
            </a:pPr>
            <a:r>
              <a:rPr lang="zh-CN" altLang="en-US" sz="2000" spc="150">
                <a:solidFill>
                  <a:schemeClr val="tx1"/>
                </a:solidFill>
                <a:latin typeface="微软雅黑" panose="020B0503020204020204" charset="-122"/>
                <a:ea typeface="微软雅黑" panose="020B0503020204020204" charset="-122"/>
                <a:cs typeface="+mn-ea"/>
                <a:sym typeface="+mn-lt"/>
              </a:rPr>
              <a:t>乘务员在协助乘客安放行李物品时需要多加小心，安置妥当后应该及时确认并关闭行李架。</a:t>
            </a:r>
            <a:endParaRPr lang="zh-CN" altLang="en-US" sz="2000" spc="150">
              <a:solidFill>
                <a:schemeClr val="tx1"/>
              </a:solidFill>
              <a:latin typeface="微软雅黑" panose="020B0503020204020204" charset="-122"/>
              <a:ea typeface="微软雅黑" panose="020B0503020204020204" charset="-122"/>
              <a:cs typeface="+mn-ea"/>
              <a:sym typeface="+mn-lt"/>
            </a:endParaRPr>
          </a:p>
        </p:txBody>
      </p:sp>
      <p:sp>
        <p:nvSpPr>
          <p:cNvPr id="16" name="矩形 15"/>
          <p:cNvSpPr/>
          <p:nvPr>
            <p:custDataLst>
              <p:tags r:id="rId15"/>
            </p:custDataLst>
          </p:nvPr>
        </p:nvSpPr>
        <p:spPr>
          <a:xfrm>
            <a:off x="3152775" y="3105150"/>
            <a:ext cx="2131060" cy="3395345"/>
          </a:xfrm>
          <a:prstGeom prst="rect">
            <a:avLst/>
          </a:prstGeom>
          <a:solidFill>
            <a:srgbClr val="FF0000"/>
          </a:solidFill>
        </p:spPr>
        <p:txBody>
          <a:bodyPr wrap="square" tIns="46800" bIns="46800">
            <a:noAutofit/>
          </a:bodyPr>
          <a:p>
            <a:pPr lvl="0">
              <a:lnSpc>
                <a:spcPct val="120000"/>
              </a:lnSpc>
              <a:spcAft>
                <a:spcPts val="1000"/>
              </a:spcAft>
            </a:pPr>
            <a:r>
              <a:rPr lang="zh-CN" altLang="en-US" sz="2000" spc="150">
                <a:solidFill>
                  <a:schemeClr val="tx1"/>
                </a:solidFill>
                <a:latin typeface="微软雅黑" panose="020B0503020204020204" charset="-122"/>
                <a:ea typeface="微软雅黑" panose="020B0503020204020204" charset="-122"/>
                <a:cs typeface="+mn-ea"/>
                <a:sym typeface="+mn-lt"/>
              </a:rPr>
              <a:t>头等舱、公务舱或高端旅客提出需要悬挂衣服时，需要询问口袋内是否有贵重物品，例如钱包、手机、首饰等。同时确认衣服是否干净整洁。</a:t>
            </a:r>
            <a:endParaRPr lang="zh-CN" altLang="en-US" sz="2000" spc="150">
              <a:solidFill>
                <a:schemeClr val="tx1"/>
              </a:solidFill>
              <a:latin typeface="微软雅黑" panose="020B0503020204020204" charset="-122"/>
              <a:ea typeface="微软雅黑" panose="020B0503020204020204" charset="-122"/>
              <a:cs typeface="+mn-ea"/>
              <a:sym typeface="+mn-lt"/>
            </a:endParaRPr>
          </a:p>
        </p:txBody>
      </p:sp>
      <p:sp>
        <p:nvSpPr>
          <p:cNvPr id="17" name="矩形 16"/>
          <p:cNvSpPr/>
          <p:nvPr>
            <p:custDataLst>
              <p:tags r:id="rId16"/>
            </p:custDataLst>
          </p:nvPr>
        </p:nvSpPr>
        <p:spPr>
          <a:xfrm>
            <a:off x="5264150" y="3105150"/>
            <a:ext cx="2000250" cy="2748280"/>
          </a:xfrm>
          <a:prstGeom prst="rect">
            <a:avLst/>
          </a:prstGeom>
          <a:solidFill>
            <a:srgbClr val="FFC000"/>
          </a:solidFill>
        </p:spPr>
        <p:txBody>
          <a:bodyPr wrap="square" tIns="46800" bIns="46800">
            <a:noAutofit/>
          </a:bodyPr>
          <a:p>
            <a:pPr lvl="0">
              <a:lnSpc>
                <a:spcPct val="120000"/>
              </a:lnSpc>
              <a:spcAft>
                <a:spcPts val="1000"/>
              </a:spcAft>
            </a:pPr>
            <a:r>
              <a:rPr lang="zh-CN" altLang="en-US" sz="2000" spc="150">
                <a:solidFill>
                  <a:schemeClr val="dk1">
                    <a:lumMod val="75000"/>
                    <a:lumOff val="25000"/>
                  </a:schemeClr>
                </a:solidFill>
                <a:latin typeface="微软雅黑" panose="020B0503020204020204" charset="-122"/>
                <a:ea typeface="微软雅黑" panose="020B0503020204020204" charset="-122"/>
                <a:cs typeface="+mn-ea"/>
                <a:sym typeface="+mn-lt"/>
              </a:rPr>
              <a:t>原则上不为旅客保管贵重以及易碎的物品，如果旅客还是坚持，则需要向旅客说明可能出现的情况。</a:t>
            </a:r>
            <a:endParaRPr lang="zh-CN" altLang="en-US" sz="2000" spc="150">
              <a:solidFill>
                <a:schemeClr val="dk1">
                  <a:lumMod val="75000"/>
                  <a:lumOff val="25000"/>
                </a:schemeClr>
              </a:solidFill>
              <a:latin typeface="微软雅黑" panose="020B0503020204020204" charset="-122"/>
              <a:ea typeface="微软雅黑" panose="020B0503020204020204" charset="-122"/>
              <a:cs typeface="+mn-ea"/>
              <a:sym typeface="+mn-lt"/>
            </a:endParaRPr>
          </a:p>
        </p:txBody>
      </p:sp>
      <p:sp>
        <p:nvSpPr>
          <p:cNvPr id="18" name="矩形 17"/>
          <p:cNvSpPr/>
          <p:nvPr>
            <p:custDataLst>
              <p:tags r:id="rId17"/>
            </p:custDataLst>
          </p:nvPr>
        </p:nvSpPr>
        <p:spPr>
          <a:xfrm>
            <a:off x="7263765" y="3105150"/>
            <a:ext cx="1812925" cy="2767330"/>
          </a:xfrm>
          <a:prstGeom prst="rect">
            <a:avLst/>
          </a:prstGeom>
          <a:solidFill>
            <a:srgbClr val="92D050"/>
          </a:solidFill>
        </p:spPr>
        <p:txBody>
          <a:bodyPr wrap="square" tIns="46800" bIns="46800">
            <a:noAutofit/>
          </a:bodyPr>
          <a:p>
            <a:pPr lvl="0">
              <a:lnSpc>
                <a:spcPct val="120000"/>
              </a:lnSpc>
              <a:spcAft>
                <a:spcPts val="1000"/>
              </a:spcAft>
            </a:pPr>
            <a:r>
              <a:rPr lang="zh-CN" altLang="en-US" sz="2000" spc="150">
                <a:solidFill>
                  <a:schemeClr val="dk1">
                    <a:lumMod val="75000"/>
                    <a:lumOff val="25000"/>
                  </a:schemeClr>
                </a:solidFill>
                <a:latin typeface="微软雅黑" panose="020B0503020204020204" charset="-122"/>
                <a:ea typeface="微软雅黑" panose="020B0503020204020204" charset="-122"/>
                <a:cs typeface="+mn-ea"/>
                <a:sym typeface="+mn-lt"/>
              </a:rPr>
              <a:t>如果答应为旅客保管物品，就要做到负责到底，同时及时进行信息分享。</a:t>
            </a:r>
            <a:endParaRPr lang="zh-CN" altLang="en-US" sz="2000" spc="150">
              <a:solidFill>
                <a:schemeClr val="dk1">
                  <a:lumMod val="75000"/>
                  <a:lumOff val="25000"/>
                </a:schemeClr>
              </a:solidFill>
              <a:latin typeface="微软雅黑" panose="020B0503020204020204" charset="-122"/>
              <a:ea typeface="微软雅黑" panose="020B0503020204020204" charset="-122"/>
              <a:cs typeface="+mn-ea"/>
              <a:sym typeface="+mn-lt"/>
            </a:endParaRPr>
          </a:p>
        </p:txBody>
      </p:sp>
      <p:sp>
        <p:nvSpPr>
          <p:cNvPr id="19" name="矩形 18"/>
          <p:cNvSpPr/>
          <p:nvPr>
            <p:custDataLst>
              <p:tags r:id="rId18"/>
            </p:custDataLst>
          </p:nvPr>
        </p:nvSpPr>
        <p:spPr>
          <a:xfrm>
            <a:off x="9076690" y="3105150"/>
            <a:ext cx="2163445" cy="3366770"/>
          </a:xfrm>
          <a:prstGeom prst="rect">
            <a:avLst/>
          </a:prstGeom>
          <a:solidFill>
            <a:srgbClr val="00B0F0"/>
          </a:solidFill>
        </p:spPr>
        <p:txBody>
          <a:bodyPr wrap="square" tIns="46800" bIns="46800">
            <a:noAutofit/>
          </a:bodyPr>
          <a:p>
            <a:pPr lvl="0">
              <a:lnSpc>
                <a:spcPct val="120000"/>
              </a:lnSpc>
              <a:spcAft>
                <a:spcPts val="1000"/>
              </a:spcAft>
            </a:pPr>
            <a:r>
              <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lt"/>
              </a:rPr>
              <a:t>航班上如果遇到拄拐杖登机的旅客，应第一时间协助旅客入座，并帮助旅客保管拐杖。 航班落地后应及时把拐杖交还旅客。</a:t>
            </a:r>
            <a:endParaRPr lang="zh-CN" altLang="en-US" sz="2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Tree>
    <p:custDataLst>
      <p:tags r:id="rId19"/>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lstStyle/>
          <a:p>
            <a:r>
              <a:rPr lang="zh-CN" altLang="en-US" dirty="0">
                <a:solidFill>
                  <a:schemeClr val="accent1"/>
                </a:solidFill>
                <a:sym typeface="Arial" panose="020B0604020202020204" pitchFamily="34" charset="0"/>
              </a:rPr>
              <a:t>任务2.旅客服务管理</a:t>
            </a:r>
            <a:endParaRPr lang="zh-CN" altLang="en-US" dirty="0">
              <a:solidFill>
                <a:schemeClr val="accent1"/>
              </a:solidFill>
              <a:sym typeface="Arial" panose="020B0604020202020204" pitchFamily="34" charset="0"/>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3410584" y="2869565"/>
            <a:ext cx="3240000" cy="96329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旅客服务管理</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222" name="文本框 221"/>
          <p:cNvSpPr txBox="1"/>
          <p:nvPr>
            <p:custDataLst>
              <p:tags r:id="rId3"/>
            </p:custDataLst>
          </p:nvPr>
        </p:nvSpPr>
        <p:spPr>
          <a:xfrm>
            <a:off x="3414085" y="1952083"/>
            <a:ext cx="815340" cy="768350"/>
          </a:xfrm>
          <a:prstGeom prst="rect">
            <a:avLst/>
          </a:prstGeom>
          <a:noFill/>
        </p:spPr>
        <p:txBody>
          <a:bodyPr wrap="square" rtlCol="0">
            <a:normAutofit fontScale="80000"/>
          </a:bodyPr>
          <a:lstStyle/>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01</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8" name="直接连接符 17"/>
          <p:cNvCxnSpPr/>
          <p:nvPr>
            <p:custDataLst>
              <p:tags r:id="rId4"/>
            </p:custDataLst>
          </p:nvPr>
        </p:nvCxnSpPr>
        <p:spPr>
          <a:xfrm rot="10800000">
            <a:off x="3537910" y="270265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5"/>
            </p:custDataLst>
          </p:nvPr>
        </p:nvSpPr>
        <p:spPr>
          <a:xfrm>
            <a:off x="3411854" y="4948555"/>
            <a:ext cx="3240000" cy="996950"/>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乘务员的管理</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18" name="文本框 117"/>
          <p:cNvSpPr txBox="1"/>
          <p:nvPr>
            <p:custDataLst>
              <p:tags r:id="rId6"/>
            </p:custDataLst>
          </p:nvPr>
        </p:nvSpPr>
        <p:spPr>
          <a:xfrm>
            <a:off x="3421705" y="4040971"/>
            <a:ext cx="815340" cy="768350"/>
          </a:xfrm>
          <a:prstGeom prst="rect">
            <a:avLst/>
          </a:prstGeom>
          <a:noFill/>
        </p:spPr>
        <p:txBody>
          <a:bodyPr wrap="square" rtlCol="0">
            <a:normAutofit fontScale="80000"/>
          </a:bodyPr>
          <a:lstStyle/>
          <a:p>
            <a:r>
              <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rPr>
              <a:t>02</a:t>
            </a:r>
            <a:endPar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19" name="直接连接符 118"/>
          <p:cNvCxnSpPr/>
          <p:nvPr>
            <p:custDataLst>
              <p:tags r:id="rId7"/>
            </p:custDataLst>
          </p:nvPr>
        </p:nvCxnSpPr>
        <p:spPr>
          <a:xfrm rot="10800000">
            <a:off x="3545530" y="478455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custDataLst>
              <p:tags r:id="rId8"/>
            </p:custDataLst>
          </p:nvPr>
        </p:nvSpPr>
        <p:spPr>
          <a:xfrm>
            <a:off x="7539354" y="2869565"/>
            <a:ext cx="3240000" cy="96329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飞行机组服务</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26" name="文本框 125"/>
          <p:cNvSpPr txBox="1"/>
          <p:nvPr>
            <p:custDataLst>
              <p:tags r:id="rId9"/>
            </p:custDataLst>
          </p:nvPr>
        </p:nvSpPr>
        <p:spPr>
          <a:xfrm>
            <a:off x="7542855" y="1961608"/>
            <a:ext cx="815340" cy="768350"/>
          </a:xfrm>
          <a:prstGeom prst="rect">
            <a:avLst/>
          </a:prstGeom>
          <a:noFill/>
        </p:spPr>
        <p:txBody>
          <a:bodyPr wrap="square" rtlCol="0">
            <a:normAutofit fontScale="80000"/>
          </a:bodyPr>
          <a:lstStyle/>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03</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27" name="直接连接符 126"/>
          <p:cNvCxnSpPr/>
          <p:nvPr>
            <p:custDataLst>
              <p:tags r:id="rId10"/>
            </p:custDataLst>
          </p:nvPr>
        </p:nvCxnSpPr>
        <p:spPr>
          <a:xfrm rot="10800000">
            <a:off x="7666680" y="270265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1"/>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rPr>
              <a:t>目录</a:t>
            </a:r>
            <a:endPar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1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01</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旅客服务管理</a:t>
            </a:r>
            <a:endParaRPr lang="zh-CN" altLang="en-US" sz="5445">
              <a:solidFill>
                <a:schemeClr val="accent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客舱管理的意义</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确保客舱安全</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173480" y="1746885"/>
            <a:ext cx="9714230" cy="398907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障旅客安全是乘务员的法律责任和最高职责。安全是航空公司最重要的社会责任，是民航事业永恒的主题，确保客舱安全是乘务员提供给旅客最优质的服务。良好的客舱管理能够建立规范的安全保障系统，指导乘务员遵守规章，按照标准程序执行，才能负责人的旅行岗位职责，确保客舱安全，保护国家和人民生命财产安全，维护社会稳定。</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a:xfrm>
            <a:off x="576580" y="1928495"/>
            <a:ext cx="10033000" cy="1896745"/>
          </a:xfrm>
        </p:spPr>
        <p:txBody>
          <a:bodyPr>
            <a:normAutofit fontScale="90000"/>
          </a:bodyPr>
          <a:lstStyle/>
          <a:p>
            <a:r>
              <a:rPr lang="zh-CN" altLang="en-US" dirty="0">
                <a:solidFill>
                  <a:schemeClr val="accent1"/>
                </a:solidFill>
                <a:sym typeface="Arial" panose="020B0604020202020204" pitchFamily="34" charset="0"/>
              </a:rPr>
              <a:t>任务</a:t>
            </a:r>
            <a:r>
              <a:rPr lang="en-US" altLang="zh-CN" dirty="0">
                <a:solidFill>
                  <a:schemeClr val="accent1"/>
                </a:solidFill>
                <a:sym typeface="Arial" panose="020B0604020202020204" pitchFamily="34" charset="0"/>
              </a:rPr>
              <a:t>1 </a:t>
            </a:r>
            <a:r>
              <a:rPr lang="zh-CN" altLang="en-US" dirty="0">
                <a:solidFill>
                  <a:schemeClr val="accent1"/>
                </a:solidFill>
                <a:sym typeface="Arial" panose="020B0604020202020204" pitchFamily="34" charset="0"/>
              </a:rPr>
              <a:t>了解客舱资源管理</a:t>
            </a:r>
            <a:endParaRPr lang="zh-CN" altLang="en-US" dirty="0">
              <a:solidFill>
                <a:schemeClr val="accent1"/>
              </a:solidFill>
              <a:sym typeface="Arial" panose="020B0604020202020204" pitchFamily="34" charset="0"/>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客舱管理的意义</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实现优质服务</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195705" y="2197735"/>
            <a:ext cx="9877425" cy="35382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是客舱乘务工作的目标与核心，是航空服务生存和发展的命脉，提供优质服务是客舱乘务员最重要的工作。旅客们在乘机过程中获得满意度、舒适度和惬意度的全方位服务体验，需要客舱乘务员付出真情细致和周到亲切的服务。</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客舱管理的意义</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提高运行效率</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custDataLst>
              <p:tags r:id="rId6"/>
            </p:custDataLst>
          </p:nvPr>
        </p:nvSpPr>
        <p:spPr>
          <a:xfrm>
            <a:off x="1413510" y="1676400"/>
            <a:ext cx="8747125" cy="462280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7"/>
            </p:custDataLst>
          </p:nvPr>
        </p:nvCxnSpPr>
        <p:spPr>
          <a:xfrm>
            <a:off x="1572005" y="15365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8"/>
            </p:custDataLst>
          </p:nvPr>
        </p:nvCxnSpPr>
        <p:spPr>
          <a:xfrm>
            <a:off x="1317820" y="1536543"/>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1"/>
            </p:custDataLst>
          </p:nvPr>
        </p:nvSpPr>
        <p:spPr>
          <a:xfrm>
            <a:off x="1683385" y="2169160"/>
            <a:ext cx="8233410" cy="36906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实施客舱管理就是提高运行效率，航空公司的运行效率体现在：时刻准点、运 行正常、成本精细和盈利效益。客舱管理一方面要提高人的工作效率，另方面是实现物的利用效率，从而节约成本，增加利润，实现正面效率。航班正常运行确保了旅客利益，维护了旅客的权益，为公司创造声誉和效益。</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客舱旅客的管理规则</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489075" y="1321435"/>
            <a:ext cx="9345295" cy="47345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有旅客违反了旅客管理规则，应按航空公司的法律法规委婉地进行劝告，并要求其执行，如旅客遵守照办了就没有进一步行动的必要；如果旅客拒绝或不能遵守法规，可能会被解释成干扰机组的工作,应立即通知机长寻求合适的解决办法。</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严重行为不当旅客的处理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479550" y="1585595"/>
            <a:ext cx="9547225" cy="4546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严禁任何旅客袭击、威胁恐吓或干扰机组成员执行工作,如违规可以被认为严重的行为不当。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乘务员一经发现严重的旅客行为不当，应立即报告给乘务长/主任乘务长，乘务长/主任乘务长通告并与机长协商决定处置方案。</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非正常旅客的处理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起飞前的处理</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584960" y="1835785"/>
            <a:ext cx="9176385" cy="412940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登机时，如果有旅客显示醉态，或在麻醉品作用影响下干扰了机组成员工作,并/或危及旅客与机组的安全,乘务员要通知地面值班人员和/或机长；地面值班人员将其落下并做善后处理。</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非正常旅客的处理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离开登机门后的处理</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544320" y="1814195"/>
            <a:ext cx="9344660" cy="42621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飞机离开登机门后，如果有旅客显示醉态或处在麻醉品作用之下,乘务员应通知机长，并由机长来决定是否滑回劝其离机。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如果飞机返回登机口,通知地面值班人员处理该旅客的离机及善后事宜。</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非正常旅客的处理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飞行中的处理</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custDataLst>
              <p:tags r:id="rId6"/>
            </p:custDataLst>
          </p:nvPr>
        </p:nvSpPr>
        <p:spPr>
          <a:xfrm>
            <a:off x="2009337" y="1929818"/>
            <a:ext cx="8151752" cy="43694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7"/>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8"/>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1"/>
            </p:custDataLst>
          </p:nvPr>
        </p:nvSpPr>
        <p:spPr>
          <a:xfrm>
            <a:off x="2253150" y="2369659"/>
            <a:ext cx="7664123" cy="3489813"/>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如有旅客在起飞后显示醉态或处在麻醉品的作用下,乘务员要通知机长。乘务长/主任乘务长要在机长的指示下采取必要的措施。
</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飞机到达目的地后，警察或其他官员可上飞机来处理该旅客,并询问目击者。如果旅客的不当行为涉及并危及机组成员工作,管理部应报告中国民航总局</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非正常旅客的处理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事件的报告</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807845" y="1911985"/>
            <a:ext cx="842327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乘务长填写事件报告单,并报告机长签名。将报告送呈给公司。</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可拒绝接受的旅客</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责令旅客下机的处理</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369525" y="1649079"/>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下列旅客可被责令下机：
(1)非法无票登机者；
(2)无登机牌的旅客；
(3)发生超载时，已登机的候补旅客按登机优先次序从后向前；
(4)任何不可接收的旅客，登错飞机的旅客。
如果所有责令下机旅客的方法均告失败，地面值机人员或机长可以要求当地强制执行官员责令旅客下机：如果旅客仍拒绝下机，他/她将被指控为非法行为，并且由强制执行官员带走该旅客。</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可拒绝接受的旅客</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航班可不接受的旅客</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00" name="文本框 99"/>
          <p:cNvSpPr txBox="1"/>
          <p:nvPr/>
        </p:nvSpPr>
        <p:spPr>
          <a:xfrm>
            <a:off x="1120775" y="1993900"/>
            <a:ext cx="9962515" cy="4088765"/>
          </a:xfrm>
          <a:prstGeom prst="rect">
            <a:avLst/>
          </a:prstGeom>
          <a:noFill/>
          <a:ln w="9525">
            <a:noFill/>
          </a:ln>
        </p:spPr>
        <p:txBody>
          <a:bodyPr>
            <a:noAutofit/>
          </a:bodyPr>
          <a:p>
            <a:pPr indent="270510" algn="l"/>
            <a:r>
              <a:rPr lang="zh-CN" altLang="en-US" sz="2800" b="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rPr>
              <a:t>(1)是或像是中毒者；(2)是或像是吸毒者；(3)要求静脉注射者。(4)已知是传染性疾病患者,并在航班中有可能传染他人的，或该人无法提供有效证明无传染危险者。(5)拒绝人身或物品安全检查者。</a:t>
            </a:r>
            <a:endParaRPr lang="zh-CN" altLang="en-US" sz="2800" b="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3475355" y="2315210"/>
            <a:ext cx="3240000" cy="600710"/>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客舱灯光的控制</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222" name="文本框 221"/>
          <p:cNvSpPr txBox="1"/>
          <p:nvPr>
            <p:custDataLst>
              <p:tags r:id="rId3"/>
            </p:custDataLst>
          </p:nvPr>
        </p:nvSpPr>
        <p:spPr>
          <a:xfrm>
            <a:off x="3478855" y="1397728"/>
            <a:ext cx="815340" cy="768350"/>
          </a:xfrm>
          <a:prstGeom prst="rect">
            <a:avLst/>
          </a:prstGeom>
          <a:noFill/>
        </p:spPr>
        <p:txBody>
          <a:bodyPr wrap="square" rtlCol="0">
            <a:normAutofit fontScale="80000"/>
          </a:bodyPr>
          <a:lstStyle/>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01</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8" name="直接连接符 17"/>
          <p:cNvCxnSpPr/>
          <p:nvPr>
            <p:custDataLst>
              <p:tags r:id="rId4"/>
            </p:custDataLst>
          </p:nvPr>
        </p:nvCxnSpPr>
        <p:spPr>
          <a:xfrm rot="10800000">
            <a:off x="3602680" y="2148298"/>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5"/>
            </p:custDataLst>
          </p:nvPr>
        </p:nvSpPr>
        <p:spPr>
          <a:xfrm>
            <a:off x="3476625" y="4053205"/>
            <a:ext cx="3240000" cy="62166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客舱灯光的控制</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18" name="文本框 117"/>
          <p:cNvSpPr txBox="1"/>
          <p:nvPr>
            <p:custDataLst>
              <p:tags r:id="rId6"/>
            </p:custDataLst>
          </p:nvPr>
        </p:nvSpPr>
        <p:spPr>
          <a:xfrm>
            <a:off x="3486475" y="3145621"/>
            <a:ext cx="815340" cy="768350"/>
          </a:xfrm>
          <a:prstGeom prst="rect">
            <a:avLst/>
          </a:prstGeom>
          <a:noFill/>
        </p:spPr>
        <p:txBody>
          <a:bodyPr wrap="square" rtlCol="0">
            <a:normAutofit fontScale="80000"/>
          </a:bodyPr>
          <a:lstStyle/>
          <a:p>
            <a:r>
              <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rPr>
              <a:t>02</a:t>
            </a:r>
            <a:endPar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19" name="直接连接符 118"/>
          <p:cNvCxnSpPr/>
          <p:nvPr>
            <p:custDataLst>
              <p:tags r:id="rId7"/>
            </p:custDataLst>
          </p:nvPr>
        </p:nvCxnSpPr>
        <p:spPr>
          <a:xfrm rot="10800000">
            <a:off x="3610300" y="388920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custDataLst>
              <p:tags r:id="rId8"/>
            </p:custDataLst>
          </p:nvPr>
        </p:nvSpPr>
        <p:spPr>
          <a:xfrm>
            <a:off x="7604125" y="2315210"/>
            <a:ext cx="3240000" cy="600710"/>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客舱温度的要求</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26" name="文本框 125"/>
          <p:cNvSpPr txBox="1"/>
          <p:nvPr>
            <p:custDataLst>
              <p:tags r:id="rId9"/>
            </p:custDataLst>
          </p:nvPr>
        </p:nvSpPr>
        <p:spPr>
          <a:xfrm>
            <a:off x="7607625" y="1407253"/>
            <a:ext cx="815340" cy="768350"/>
          </a:xfrm>
          <a:prstGeom prst="rect">
            <a:avLst/>
          </a:prstGeom>
          <a:noFill/>
        </p:spPr>
        <p:txBody>
          <a:bodyPr wrap="square" rtlCol="0">
            <a:normAutofit fontScale="80000"/>
          </a:bodyPr>
          <a:lstStyle/>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04</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27" name="直接连接符 126"/>
          <p:cNvCxnSpPr/>
          <p:nvPr>
            <p:custDataLst>
              <p:tags r:id="rId10"/>
            </p:custDataLst>
          </p:nvPr>
        </p:nvCxnSpPr>
        <p:spPr>
          <a:xfrm rot="10800000">
            <a:off x="7731450" y="2148298"/>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9" name="文本框 128"/>
          <p:cNvSpPr txBox="1"/>
          <p:nvPr>
            <p:custDataLst>
              <p:tags r:id="rId11"/>
            </p:custDataLst>
          </p:nvPr>
        </p:nvSpPr>
        <p:spPr>
          <a:xfrm>
            <a:off x="7605395" y="4046220"/>
            <a:ext cx="3240000" cy="62166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客舱温度的监控</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30" name="文本框 129"/>
          <p:cNvSpPr txBox="1"/>
          <p:nvPr>
            <p:custDataLst>
              <p:tags r:id="rId12"/>
            </p:custDataLst>
          </p:nvPr>
        </p:nvSpPr>
        <p:spPr>
          <a:xfrm>
            <a:off x="7615245" y="3138636"/>
            <a:ext cx="815340" cy="768350"/>
          </a:xfrm>
          <a:prstGeom prst="rect">
            <a:avLst/>
          </a:prstGeom>
          <a:noFill/>
        </p:spPr>
        <p:txBody>
          <a:bodyPr wrap="square" rtlCol="0">
            <a:normAutofit fontScale="80000"/>
          </a:bodyPr>
          <a:lstStyle/>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05</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31" name="直接连接符 130"/>
          <p:cNvCxnSpPr/>
          <p:nvPr>
            <p:custDataLst>
              <p:tags r:id="rId13"/>
            </p:custDataLst>
          </p:nvPr>
        </p:nvCxnSpPr>
        <p:spPr>
          <a:xfrm rot="10800000">
            <a:off x="7739070" y="388920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4"/>
            </p:custDataLst>
          </p:nvPr>
        </p:nvSpPr>
        <p:spPr>
          <a:xfrm>
            <a:off x="3511550" y="5784215"/>
            <a:ext cx="3240000" cy="62166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客舱灯光调节的注意事项</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5"/>
            </p:custDataLst>
          </p:nvPr>
        </p:nvSpPr>
        <p:spPr>
          <a:xfrm>
            <a:off x="3521400" y="4876631"/>
            <a:ext cx="815340" cy="768350"/>
          </a:xfrm>
          <a:prstGeom prst="rect">
            <a:avLst/>
          </a:prstGeom>
          <a:noFill/>
        </p:spPr>
        <p:txBody>
          <a:bodyPr wrap="square" rtlCol="0">
            <a:normAutofit fontScale="80000"/>
          </a:bodyPr>
          <a:lstStyle/>
          <a:p>
            <a:r>
              <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rPr>
              <a:t>03</a:t>
            </a:r>
            <a:endPar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5" name="直接连接符 4"/>
          <p:cNvCxnSpPr/>
          <p:nvPr>
            <p:custDataLst>
              <p:tags r:id="rId16"/>
            </p:custDataLst>
          </p:nvPr>
        </p:nvCxnSpPr>
        <p:spPr>
          <a:xfrm rot="10800000">
            <a:off x="3645225" y="562021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17"/>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rPr>
              <a:t>目录</a:t>
            </a:r>
            <a:endPar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18"/>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可拒绝接受的旅客</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pPr algn="l" fontAlgn="auto">
              <a:lnSpc>
                <a:spcPct val="120000"/>
              </a:lnSpc>
              <a:spcAft>
                <a:spcPts val="800"/>
              </a:spcAft>
            </a:pPr>
            <a:r>
              <a:rPr lang="zh-CN" altLang="en-US" spc="100" dirty="0">
                <a:ln w="3175">
                  <a:noFill/>
                  <a:prstDash val="dash"/>
                </a:ln>
                <a:solidFill>
                  <a:schemeClr val="dk1">
                    <a:lumMod val="75000"/>
                    <a:lumOff val="25000"/>
                  </a:schemeClr>
                </a:solidFill>
                <a:uFillTx/>
                <a:sym typeface="+mn-ea"/>
              </a:rPr>
              <a:t>需持有医疗证明旅客的管理</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066800" y="1911985"/>
            <a:ext cx="9728835" cy="37903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(1)需用早产婴儿保育箱者。</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(2)要求在空中额外吸氧者。</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(3)可能在空中有生命危险，或要求医疗性护理者。</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(4)已知有传染性疾病，但采取措施可以预防者。</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这种医疗证明必须说明旅客应遵守的措施，并在乘机之日前的10天之内签署；在旅客登机前,这种医疗证明必须交乘务长一份。</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投诉旅客的处理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814705" y="1496060"/>
            <a:ext cx="10297795" cy="477901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01407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81468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052830" y="1977390"/>
            <a:ext cx="9822180" cy="38169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1)对待生气的旅客,乘务员要耐心地听取其倾诉，切不可与其争执。
2)如可能,应想方设法改变当时的状况。
3) 向生气旅客道歉，并保证他</a:t>
            </a: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她的意见能转达给相关的人员:如该旅客不满意，到达目的地时,通知给地面工作人员。
4)如可能，记录下所有相关信息，包括旅客姓名、地址，以便事后与旅客联系。</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5)在机长和乘务长之间相互沟通，以解决发生问题。</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航行中的客舱管理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旅客要求冷藏药品的处理</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585071" y="2065643"/>
            <a:ext cx="902185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旅客在航班中要求冷藏药品时,可将药品放人盛有冰块的塑料袋内，但决不能将药品冷藏于厨房冷藏箱或冰柜中。</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航行中的客舱管理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旅客要求更换座位的处理</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1585071" y="2493633"/>
            <a:ext cx="902185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座位经乘务员允许,旅客在飞行中可更换座位,但不能允许不符合条件的旅客坐在出口处。</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02</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 乘务员的管理</a:t>
            </a:r>
            <a:endParaRPr lang="zh-CN" altLang="en-US" sz="5445">
              <a:solidFill>
                <a:schemeClr val="accent1"/>
              </a:solidFill>
            </a:endParaRP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乘务员自身健康管理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矩形 3"/>
          <p:cNvSpPr/>
          <p:nvPr>
            <p:custDataLst>
              <p:tags r:id="rId5"/>
            </p:custDataLst>
          </p:nvPr>
        </p:nvSpPr>
        <p:spPr>
          <a:xfrm>
            <a:off x="1781674" y="2273543"/>
            <a:ext cx="119193" cy="10103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6"/>
            </p:custDataLst>
          </p:nvPr>
        </p:nvSpPr>
        <p:spPr>
          <a:xfrm>
            <a:off x="1976120" y="2273300"/>
            <a:ext cx="8850630" cy="1010285"/>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400" dirty="0">
              <a:solidFill>
                <a:schemeClr val="lt1"/>
              </a:solidFill>
              <a:latin typeface="微软雅黑" panose="020B0503020204020204" charset="-122"/>
              <a:ea typeface="微软雅黑" panose="020B0503020204020204" charset="-122"/>
            </a:endParaRPr>
          </a:p>
        </p:txBody>
      </p:sp>
      <p:sp>
        <p:nvSpPr>
          <p:cNvPr id="7" name="TextBox 21"/>
          <p:cNvSpPr txBox="1"/>
          <p:nvPr>
            <p:custDataLst>
              <p:tags r:id="rId7"/>
            </p:custDataLst>
          </p:nvPr>
        </p:nvSpPr>
        <p:spPr>
          <a:xfrm flipH="1">
            <a:off x="2248535" y="2356485"/>
            <a:ext cx="8151495" cy="843915"/>
          </a:xfrm>
          <a:prstGeom prst="rect">
            <a:avLst/>
          </a:prstGeom>
          <a:noFill/>
        </p:spPr>
        <p:txBody>
          <a:bodyPr wrap="square" rtlCol="0" anchor="ctr">
            <a:noAutofit/>
          </a:bodyPr>
          <a:p>
            <a:pPr>
              <a:lnSpc>
                <a:spcPct val="130000"/>
              </a:lnSpc>
            </a:pPr>
            <a:r>
              <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rPr>
              <a:t>(2)乘务员在计划飞行的12 h内不得饮用含有酒精的饮料。</a:t>
            </a:r>
            <a:endPar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1782445" y="3441065"/>
            <a:ext cx="118745" cy="10102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lt1"/>
              </a:solidFill>
              <a:latin typeface="微软雅黑" panose="020B0503020204020204" charset="-122"/>
              <a:ea typeface="微软雅黑" panose="020B0503020204020204" charset="-122"/>
            </a:endParaRPr>
          </a:p>
        </p:txBody>
      </p:sp>
      <p:sp>
        <p:nvSpPr>
          <p:cNvPr id="18" name="任意多边形: 形状 17"/>
          <p:cNvSpPr/>
          <p:nvPr>
            <p:custDataLst>
              <p:tags r:id="rId9"/>
            </p:custDataLst>
          </p:nvPr>
        </p:nvSpPr>
        <p:spPr>
          <a:xfrm>
            <a:off x="1976120" y="3441065"/>
            <a:ext cx="8850630" cy="1010285"/>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400" dirty="0">
              <a:solidFill>
                <a:schemeClr val="lt1"/>
              </a:solidFill>
              <a:latin typeface="微软雅黑" panose="020B0503020204020204" charset="-122"/>
              <a:ea typeface="微软雅黑" panose="020B0503020204020204" charset="-122"/>
            </a:endParaRPr>
          </a:p>
        </p:txBody>
      </p:sp>
      <p:sp>
        <p:nvSpPr>
          <p:cNvPr id="16" name="TextBox 21"/>
          <p:cNvSpPr txBox="1"/>
          <p:nvPr>
            <p:custDataLst>
              <p:tags r:id="rId10"/>
            </p:custDataLst>
          </p:nvPr>
        </p:nvSpPr>
        <p:spPr>
          <a:xfrm flipH="1">
            <a:off x="2248535" y="3523615"/>
            <a:ext cx="8151495" cy="843915"/>
          </a:xfrm>
          <a:prstGeom prst="rect">
            <a:avLst/>
          </a:prstGeom>
          <a:noFill/>
        </p:spPr>
        <p:txBody>
          <a:bodyPr wrap="square" rtlCol="0" anchor="ctr">
            <a:noAutofit/>
          </a:bodyPr>
          <a:p>
            <a:pPr>
              <a:lnSpc>
                <a:spcPct val="130000"/>
              </a:lnSpc>
            </a:pPr>
            <a:r>
              <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rPr>
              <a:t>(3)乘务员在执行航班任务过程中，不得饮用含有酒精的饮料。</a:t>
            </a:r>
            <a:endPar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11"/>
            </p:custDataLst>
          </p:nvPr>
        </p:nvSpPr>
        <p:spPr>
          <a:xfrm>
            <a:off x="1781674" y="4608476"/>
            <a:ext cx="119193" cy="10103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lt1"/>
              </a:solidFill>
              <a:latin typeface="微软雅黑" panose="020B0503020204020204" charset="-122"/>
              <a:ea typeface="微软雅黑" panose="020B0503020204020204" charset="-122"/>
            </a:endParaRPr>
          </a:p>
        </p:txBody>
      </p:sp>
      <p:sp>
        <p:nvSpPr>
          <p:cNvPr id="23" name="任意多边形: 形状 22"/>
          <p:cNvSpPr/>
          <p:nvPr>
            <p:custDataLst>
              <p:tags r:id="rId12"/>
            </p:custDataLst>
          </p:nvPr>
        </p:nvSpPr>
        <p:spPr>
          <a:xfrm>
            <a:off x="1976120" y="4608195"/>
            <a:ext cx="8851265" cy="1010285"/>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400" dirty="0">
              <a:solidFill>
                <a:schemeClr val="lt1"/>
              </a:solidFill>
              <a:latin typeface="微软雅黑" panose="020B0503020204020204" charset="-122"/>
              <a:ea typeface="微软雅黑" panose="020B0503020204020204" charset="-122"/>
            </a:endParaRPr>
          </a:p>
        </p:txBody>
      </p:sp>
      <p:sp>
        <p:nvSpPr>
          <p:cNvPr id="21" name="TextBox 21"/>
          <p:cNvSpPr txBox="1"/>
          <p:nvPr>
            <p:custDataLst>
              <p:tags r:id="rId13"/>
            </p:custDataLst>
          </p:nvPr>
        </p:nvSpPr>
        <p:spPr>
          <a:xfrm flipH="1">
            <a:off x="2248535" y="4691380"/>
            <a:ext cx="8183245" cy="843915"/>
          </a:xfrm>
          <a:prstGeom prst="rect">
            <a:avLst/>
          </a:prstGeom>
          <a:noFill/>
        </p:spPr>
        <p:txBody>
          <a:bodyPr wrap="square" rtlCol="0" anchor="ctr">
            <a:noAutofit/>
          </a:bodyPr>
          <a:p>
            <a:pPr>
              <a:lnSpc>
                <a:spcPct val="130000"/>
              </a:lnSpc>
            </a:pPr>
            <a:r>
              <a:rPr lang="zh-CN" altLang="en-US" sz="2400" spc="15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rPr>
              <a:t>(4)乘务员不得使用或携带大麻、可卡因等禁用药物。</a:t>
            </a:r>
            <a:endParaRPr lang="zh-CN" altLang="en-US" sz="2400" spc="15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14"/>
            </p:custDataLst>
          </p:nvPr>
        </p:nvSpPr>
        <p:spPr>
          <a:xfrm>
            <a:off x="1781674" y="5775152"/>
            <a:ext cx="119193" cy="1010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lt1"/>
              </a:solidFill>
              <a:latin typeface="微软雅黑" panose="020B0503020204020204" charset="-122"/>
              <a:ea typeface="微软雅黑" panose="020B0503020204020204" charset="-122"/>
            </a:endParaRPr>
          </a:p>
        </p:txBody>
      </p:sp>
      <p:sp>
        <p:nvSpPr>
          <p:cNvPr id="28" name="任意多边形: 形状 27"/>
          <p:cNvSpPr/>
          <p:nvPr>
            <p:custDataLst>
              <p:tags r:id="rId15"/>
            </p:custDataLst>
          </p:nvPr>
        </p:nvSpPr>
        <p:spPr>
          <a:xfrm>
            <a:off x="1976120" y="5775325"/>
            <a:ext cx="8851265" cy="1010285"/>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400" dirty="0">
              <a:solidFill>
                <a:schemeClr val="lt1"/>
              </a:solidFill>
              <a:latin typeface="微软雅黑" panose="020B0503020204020204" charset="-122"/>
              <a:ea typeface="微软雅黑" panose="020B0503020204020204" charset="-122"/>
            </a:endParaRPr>
          </a:p>
        </p:txBody>
      </p:sp>
      <p:sp>
        <p:nvSpPr>
          <p:cNvPr id="26" name="TextBox 21"/>
          <p:cNvSpPr txBox="1"/>
          <p:nvPr>
            <p:custDataLst>
              <p:tags r:id="rId16"/>
            </p:custDataLst>
          </p:nvPr>
        </p:nvSpPr>
        <p:spPr>
          <a:xfrm flipH="1">
            <a:off x="2248535" y="5857875"/>
            <a:ext cx="8117205" cy="843915"/>
          </a:xfrm>
          <a:prstGeom prst="rect">
            <a:avLst/>
          </a:prstGeom>
          <a:noFill/>
        </p:spPr>
        <p:txBody>
          <a:bodyPr wrap="square" rtlCol="0" anchor="ctr">
            <a:noAutofit/>
          </a:bodyPr>
          <a:p>
            <a:pPr algn="l">
              <a:lnSpc>
                <a:spcPct val="130000"/>
              </a:lnSpc>
            </a:pPr>
            <a:r>
              <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rPr>
              <a:t>(5)乘务员禁止使用任何影响执行飞行任务能力的药物，在使用药物之前应向航医询问清楚是否会影响飞行能力。</a:t>
            </a:r>
            <a:endPar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43" name="矩形 42"/>
          <p:cNvSpPr/>
          <p:nvPr>
            <p:custDataLst>
              <p:tags r:id="rId17"/>
            </p:custDataLst>
          </p:nvPr>
        </p:nvSpPr>
        <p:spPr>
          <a:xfrm>
            <a:off x="1781674" y="1106866"/>
            <a:ext cx="119193" cy="1010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lt1"/>
              </a:solidFill>
              <a:latin typeface="微软雅黑" panose="020B0503020204020204" charset="-122"/>
              <a:ea typeface="微软雅黑" panose="020B0503020204020204" charset="-122"/>
            </a:endParaRPr>
          </a:p>
        </p:txBody>
      </p:sp>
      <p:sp>
        <p:nvSpPr>
          <p:cNvPr id="44" name="任意多边形: 形状 43"/>
          <p:cNvSpPr/>
          <p:nvPr>
            <p:custDataLst>
              <p:tags r:id="rId18"/>
            </p:custDataLst>
          </p:nvPr>
        </p:nvSpPr>
        <p:spPr>
          <a:xfrm>
            <a:off x="1976120" y="1106805"/>
            <a:ext cx="8850630" cy="1010285"/>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2400" dirty="0">
              <a:solidFill>
                <a:schemeClr val="lt1"/>
              </a:solidFill>
              <a:latin typeface="微软雅黑" panose="020B0503020204020204" charset="-122"/>
              <a:ea typeface="微软雅黑" panose="020B0503020204020204" charset="-122"/>
            </a:endParaRPr>
          </a:p>
        </p:txBody>
      </p:sp>
      <p:sp>
        <p:nvSpPr>
          <p:cNvPr id="42" name="TextBox 21"/>
          <p:cNvSpPr txBox="1"/>
          <p:nvPr>
            <p:custDataLst>
              <p:tags r:id="rId19"/>
            </p:custDataLst>
          </p:nvPr>
        </p:nvSpPr>
        <p:spPr>
          <a:xfrm flipH="1">
            <a:off x="2248535" y="1189990"/>
            <a:ext cx="8151495" cy="843915"/>
          </a:xfrm>
          <a:prstGeom prst="rect">
            <a:avLst/>
          </a:prstGeom>
          <a:noFill/>
        </p:spPr>
        <p:txBody>
          <a:bodyPr wrap="square" rtlCol="0" anchor="ctr">
            <a:noAutofit/>
          </a:bodyPr>
          <a:p>
            <a:pPr>
              <a:lnSpc>
                <a:spcPct val="130000"/>
              </a:lnSpc>
            </a:pPr>
            <a:r>
              <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rPr>
              <a:t>(1)乘务员每12个月必须在局方认可的体检机构完成体检，保证体检合格证的有效性。</a:t>
            </a:r>
            <a:endParaRPr lang="zh-CN" altLang="en-US" sz="24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乘务长对乘务员工作的管理</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731304"/>
            <a:ext cx="8382634" cy="4309278"/>
          </a:xfrm>
          <a:prstGeom prst="rect">
            <a:avLst/>
          </a:prstGeom>
          <a:noFill/>
          <a:ln w="3175">
            <a:noFill/>
            <a:prstDash val="dash"/>
          </a:ln>
        </p:spPr>
        <p:txBody>
          <a:bodyPr wrap="square" lIns="63500" tIns="25400" rIns="63500" bIns="25400" anchor="ctr" anchorCtr="0">
            <a:normAutofit fontScale="90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5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乘务长是乘务组的负责人，是客舱工作的总指挥，承担着管理客舱的主要职责。乘务长对客舱管理工作的关键在于对乘务组成员的管理，其基本原则包括：
(1)坚持安全为主、兼顾服务的管理原则，在不违反安全规定的前提下，为乘客提供更好的服务。
(2)加强乘务组成员之间的沟通，提供工作效能。乘务长不仅是客舱工作的指挥者，也是乘务组成员之间的协调者，协调成员关系，提高乘务组团队协作能力也是乘务长工作的重点。
(3)坚持以身作则，公平、公正的原则。乘务长在工作中必须以身作则，树立良好的榜样:处理乘务员过失问题时，要及时了解事情经过，在不影响客舱工作的前提下做出公平、公正的处理。</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03</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飞行机组服务</a:t>
            </a:r>
            <a:endParaRPr lang="zh-CN" altLang="en-US" sz="5445">
              <a:solidFill>
                <a:schemeClr val="accent1"/>
              </a:solidFill>
            </a:endParaRPr>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总体要求</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2046603" y="1977452"/>
            <a:ext cx="8075195"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主动有礼、大方得体，确保与飞行机组的信息沟通及时准确，避免擅做主张和主观判断。</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机组协同</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乘务组要主动与机组沟通，根据机组协同标准，逐进行详细的准备和协同，了解航路天气及有关信息。</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01</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客舱灯光的控制</a:t>
            </a:r>
            <a:endParaRPr lang="zh-CN" altLang="en-US" sz="5445">
              <a:solidFill>
                <a:schemeClr val="accent1"/>
              </a:solidFill>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餐饮服务</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custDataLst>
              <p:tags r:id="rId5"/>
            </p:custDataLst>
          </p:nvPr>
        </p:nvSpPr>
        <p:spPr>
          <a:xfrm>
            <a:off x="2764521" y="1221068"/>
            <a:ext cx="7733299" cy="1600783"/>
          </a:xfrm>
          <a:prstGeom prst="rect">
            <a:avLst/>
          </a:prstGeom>
          <a:noFill/>
        </p:spPr>
        <p:txBody>
          <a:bodyPr wrap="square" rtlCol="0">
            <a:noAutofit/>
          </a:bodyPr>
          <a:lstStyle/>
          <a:p>
            <a:pPr>
              <a:lnSpc>
                <a:spcPct val="130000"/>
              </a:lnSpc>
            </a:pPr>
            <a:r>
              <a:rPr lang="zh-CN" altLang="en-US" sz="24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直接准备阶段工作完毕后，应提供机组饮料和毛巾，注意茶水勿倒过满，拧紧瓶盖或盖上纸杯起到防溅作用。</a:t>
            </a:r>
            <a:endParaRPr lang="zh-CN" altLang="en-US" sz="24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12" name="直接连接符 11"/>
          <p:cNvCxnSpPr/>
          <p:nvPr>
            <p:custDataLst>
              <p:tags r:id="rId6"/>
            </p:custDataLst>
          </p:nvPr>
        </p:nvCxnSpPr>
        <p:spPr>
          <a:xfrm>
            <a:off x="2440834" y="1948660"/>
            <a:ext cx="5903" cy="1380327"/>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ardrop 19"/>
          <p:cNvSpPr/>
          <p:nvPr>
            <p:custDataLst>
              <p:tags r:id="rId7"/>
            </p:custDataLst>
          </p:nvPr>
        </p:nvSpPr>
        <p:spPr>
          <a:xfrm>
            <a:off x="1839779" y="1347605"/>
            <a:ext cx="601055" cy="60105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48" name="Teardrop 20"/>
          <p:cNvSpPr/>
          <p:nvPr>
            <p:custDataLst>
              <p:tags r:id="rId8"/>
            </p:custDataLst>
          </p:nvPr>
        </p:nvSpPr>
        <p:spPr>
          <a:xfrm>
            <a:off x="2440834" y="1715793"/>
            <a:ext cx="232866" cy="232866"/>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37" name="文本框 36"/>
          <p:cNvSpPr txBox="1"/>
          <p:nvPr>
            <p:custDataLst>
              <p:tags r:id="rId9"/>
            </p:custDataLst>
          </p:nvPr>
        </p:nvSpPr>
        <p:spPr>
          <a:xfrm>
            <a:off x="2764521" y="2900952"/>
            <a:ext cx="7731911" cy="1600783"/>
          </a:xfrm>
          <a:prstGeom prst="rect">
            <a:avLst/>
          </a:prstGeom>
          <a:noFill/>
        </p:spPr>
        <p:txBody>
          <a:bodyPr wrap="square" rtlCol="0">
            <a:noAutofit/>
          </a:bodyPr>
          <a:lstStyle/>
          <a:p>
            <a:pPr>
              <a:lnSpc>
                <a:spcPct val="130000"/>
              </a:lnSpc>
            </a:pPr>
            <a:r>
              <a:rPr lang="zh-CN" altLang="en-US" sz="24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为机组供餐的时间应事先询问机组每位成员，按需按规定提供，机长和副驾驶应安排不同种类餐食。</a:t>
            </a:r>
            <a:endParaRPr lang="zh-CN" altLang="en-US" sz="24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38" name="直接连接符 37"/>
          <p:cNvCxnSpPr/>
          <p:nvPr>
            <p:custDataLst>
              <p:tags r:id="rId10"/>
            </p:custDataLst>
          </p:nvPr>
        </p:nvCxnSpPr>
        <p:spPr>
          <a:xfrm>
            <a:off x="2440834" y="3646376"/>
            <a:ext cx="5903" cy="1355724"/>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9" name="Teardrop 38"/>
          <p:cNvSpPr/>
          <p:nvPr>
            <p:custDataLst>
              <p:tags r:id="rId11"/>
            </p:custDataLst>
          </p:nvPr>
        </p:nvSpPr>
        <p:spPr>
          <a:xfrm>
            <a:off x="1839779" y="3027747"/>
            <a:ext cx="601055" cy="601055"/>
          </a:xfrm>
          <a:custGeom>
            <a:avLst/>
            <a:gdLst>
              <a:gd name="connsiteX0" fmla="*/ 217170 w 434340"/>
              <a:gd name="connsiteY0" fmla="*/ 0 h 434340"/>
              <a:gd name="connsiteX1" fmla="*/ 434340 w 434340"/>
              <a:gd name="connsiteY1" fmla="*/ 217170 h 434340"/>
              <a:gd name="connsiteX2" fmla="*/ 434340 w 434340"/>
              <a:gd name="connsiteY2" fmla="*/ 434340 h 434340"/>
              <a:gd name="connsiteX3" fmla="*/ 217170 w 434340"/>
              <a:gd name="connsiteY3" fmla="*/ 434340 h 434340"/>
              <a:gd name="connsiteX4" fmla="*/ 0 w 434340"/>
              <a:gd name="connsiteY4" fmla="*/ 217170 h 434340"/>
              <a:gd name="connsiteX5" fmla="*/ 217170 w 434340"/>
              <a:gd name="connsiteY5" fmla="*/ 0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40">
                <a:moveTo>
                  <a:pt x="217170" y="0"/>
                </a:moveTo>
                <a:cubicBezTo>
                  <a:pt x="337110" y="0"/>
                  <a:pt x="434340" y="97230"/>
                  <a:pt x="434340" y="217170"/>
                </a:cubicBezTo>
                <a:lnTo>
                  <a:pt x="434340" y="434340"/>
                </a:lnTo>
                <a:lnTo>
                  <a:pt x="217170" y="434340"/>
                </a:lnTo>
                <a:cubicBezTo>
                  <a:pt x="97230" y="434340"/>
                  <a:pt x="0" y="337110"/>
                  <a:pt x="0" y="217170"/>
                </a:cubicBezTo>
                <a:cubicBezTo>
                  <a:pt x="0" y="97230"/>
                  <a:pt x="97230" y="0"/>
                  <a:pt x="2171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339" name="Teardrop 39"/>
          <p:cNvSpPr/>
          <p:nvPr>
            <p:custDataLst>
              <p:tags r:id="rId12"/>
            </p:custDataLst>
          </p:nvPr>
        </p:nvSpPr>
        <p:spPr>
          <a:xfrm>
            <a:off x="2440637" y="3395972"/>
            <a:ext cx="232635" cy="239950"/>
          </a:xfrm>
          <a:custGeom>
            <a:avLst/>
            <a:gdLst>
              <a:gd name="connsiteX0" fmla="*/ 78857 w 168109"/>
              <a:gd name="connsiteY0" fmla="*/ 169 h 173395"/>
              <a:gd name="connsiteX1" fmla="*/ 159454 w 168109"/>
              <a:gd name="connsiteY1" fmla="*/ 46588 h 173395"/>
              <a:gd name="connsiteX2" fmla="*/ 168109 w 168109"/>
              <a:gd name="connsiteY2" fmla="*/ 78855 h 173395"/>
              <a:gd name="connsiteX3" fmla="*/ 163568 w 168109"/>
              <a:gd name="connsiteY3" fmla="*/ 111959 h 173395"/>
              <a:gd name="connsiteX4" fmla="*/ 89424 w 168109"/>
              <a:gd name="connsiteY4" fmla="*/ 168112 h 173395"/>
              <a:gd name="connsiteX5" fmla="*/ 5450 w 168109"/>
              <a:gd name="connsiteY5" fmla="*/ 173395 h 173395"/>
              <a:gd name="connsiteX6" fmla="*/ 170 w 168109"/>
              <a:gd name="connsiteY6" fmla="*/ 89423 h 173395"/>
              <a:gd name="connsiteX7" fmla="*/ 78857 w 168109"/>
              <a:gd name="connsiteY7" fmla="*/ 169 h 173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109" h="173395">
                <a:moveTo>
                  <a:pt x="78857" y="169"/>
                </a:moveTo>
                <a:cubicBezTo>
                  <a:pt x="113641" y="-2019"/>
                  <a:pt x="144812" y="17250"/>
                  <a:pt x="159454" y="46588"/>
                </a:cubicBezTo>
                <a:lnTo>
                  <a:pt x="168109" y="78855"/>
                </a:lnTo>
                <a:lnTo>
                  <a:pt x="163568" y="111959"/>
                </a:lnTo>
                <a:cubicBezTo>
                  <a:pt x="152716" y="142899"/>
                  <a:pt x="124203" y="165925"/>
                  <a:pt x="89424" y="168112"/>
                </a:cubicBezTo>
                <a:lnTo>
                  <a:pt x="5450" y="173395"/>
                </a:lnTo>
                <a:lnTo>
                  <a:pt x="170" y="89423"/>
                </a:lnTo>
                <a:cubicBezTo>
                  <a:pt x="-2752" y="43050"/>
                  <a:pt x="32480" y="3087"/>
                  <a:pt x="78857" y="16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43" name="文本框 42"/>
          <p:cNvSpPr txBox="1"/>
          <p:nvPr>
            <p:custDataLst>
              <p:tags r:id="rId13"/>
            </p:custDataLst>
          </p:nvPr>
        </p:nvSpPr>
        <p:spPr>
          <a:xfrm>
            <a:off x="2764521" y="4574592"/>
            <a:ext cx="7730524" cy="1600783"/>
          </a:xfrm>
          <a:prstGeom prst="rect">
            <a:avLst/>
          </a:prstGeom>
          <a:noFill/>
        </p:spPr>
        <p:txBody>
          <a:bodyPr wrap="square" rtlCol="0">
            <a:normAutofit/>
          </a:bodyPr>
          <a:lstStyle/>
          <a:p>
            <a:pPr>
              <a:lnSpc>
                <a:spcPct val="130000"/>
              </a:lnSpc>
            </a:pPr>
            <a:r>
              <a:rPr lang="zh-CN" altLang="en-US" sz="24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为机组提供饮料、餐食时要使用托盘，注意平稳安放防止打翻。</a:t>
            </a:r>
            <a:endParaRPr lang="zh-CN" altLang="en-US" sz="240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7" name="Teardrop 44"/>
          <p:cNvSpPr/>
          <p:nvPr>
            <p:custDataLst>
              <p:tags r:id="rId14"/>
            </p:custDataLst>
          </p:nvPr>
        </p:nvSpPr>
        <p:spPr>
          <a:xfrm>
            <a:off x="1839779" y="4700863"/>
            <a:ext cx="601055" cy="601054"/>
          </a:xfrm>
          <a:custGeom>
            <a:avLst/>
            <a:gdLst>
              <a:gd name="connsiteX0" fmla="*/ 217171 w 434340"/>
              <a:gd name="connsiteY0" fmla="*/ 0 h 434339"/>
              <a:gd name="connsiteX1" fmla="*/ 434340 w 434340"/>
              <a:gd name="connsiteY1" fmla="*/ 217169 h 434339"/>
              <a:gd name="connsiteX2" fmla="*/ 434340 w 434340"/>
              <a:gd name="connsiteY2" fmla="*/ 434338 h 434339"/>
              <a:gd name="connsiteX3" fmla="*/ 217169 w 434340"/>
              <a:gd name="connsiteY3" fmla="*/ 434339 h 434339"/>
              <a:gd name="connsiteX4" fmla="*/ 1 w 434340"/>
              <a:gd name="connsiteY4" fmla="*/ 217169 h 434339"/>
              <a:gd name="connsiteX5" fmla="*/ 217171 w 434340"/>
              <a:gd name="connsiteY5" fmla="*/ 0 h 43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34339">
                <a:moveTo>
                  <a:pt x="217171" y="0"/>
                </a:moveTo>
                <a:cubicBezTo>
                  <a:pt x="337110" y="0"/>
                  <a:pt x="434340" y="97230"/>
                  <a:pt x="434340" y="217169"/>
                </a:cubicBezTo>
                <a:lnTo>
                  <a:pt x="434340" y="434338"/>
                </a:lnTo>
                <a:lnTo>
                  <a:pt x="217169" y="434339"/>
                </a:lnTo>
                <a:cubicBezTo>
                  <a:pt x="97230" y="434340"/>
                  <a:pt x="0" y="337111"/>
                  <a:pt x="1" y="217169"/>
                </a:cubicBezTo>
                <a:cubicBezTo>
                  <a:pt x="-1" y="97229"/>
                  <a:pt x="97230" y="0"/>
                  <a:pt x="21717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179" name="Teardrop 45"/>
          <p:cNvSpPr/>
          <p:nvPr>
            <p:custDataLst>
              <p:tags r:id="rId15"/>
            </p:custDataLst>
          </p:nvPr>
        </p:nvSpPr>
        <p:spPr>
          <a:xfrm>
            <a:off x="2440834" y="5069046"/>
            <a:ext cx="232866" cy="232866"/>
          </a:xfrm>
          <a:custGeom>
            <a:avLst/>
            <a:gdLst>
              <a:gd name="connsiteX0" fmla="*/ 84138 w 168276"/>
              <a:gd name="connsiteY0" fmla="*/ 0 h 168276"/>
              <a:gd name="connsiteX1" fmla="*/ 168276 w 168276"/>
              <a:gd name="connsiteY1" fmla="*/ 84138 h 168276"/>
              <a:gd name="connsiteX2" fmla="*/ 168275 w 168276"/>
              <a:gd name="connsiteY2" fmla="*/ 84138 h 168276"/>
              <a:gd name="connsiteX3" fmla="*/ 84137 w 168276"/>
              <a:gd name="connsiteY3" fmla="*/ 168276 h 168276"/>
              <a:gd name="connsiteX4" fmla="*/ 0 w 168276"/>
              <a:gd name="connsiteY4" fmla="*/ 168276 h 168276"/>
              <a:gd name="connsiteX5" fmla="*/ 0 w 168276"/>
              <a:gd name="connsiteY5" fmla="*/ 84138 h 168276"/>
              <a:gd name="connsiteX6" fmla="*/ 84138 w 168276"/>
              <a:gd name="connsiteY6" fmla="*/ 0 h 1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276" h="168276">
                <a:moveTo>
                  <a:pt x="84138" y="0"/>
                </a:moveTo>
                <a:cubicBezTo>
                  <a:pt x="130606" y="0"/>
                  <a:pt x="168276" y="37670"/>
                  <a:pt x="168276" y="84138"/>
                </a:cubicBezTo>
                <a:lnTo>
                  <a:pt x="168275" y="84138"/>
                </a:lnTo>
                <a:cubicBezTo>
                  <a:pt x="168275" y="130606"/>
                  <a:pt x="130605" y="168276"/>
                  <a:pt x="84137" y="168276"/>
                </a:cubicBezTo>
                <a:lnTo>
                  <a:pt x="0" y="168276"/>
                </a:lnTo>
                <a:lnTo>
                  <a:pt x="0" y="84138"/>
                </a:lnTo>
                <a:cubicBezTo>
                  <a:pt x="0" y="37670"/>
                  <a:pt x="37670" y="0"/>
                  <a:pt x="8413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18" name="文本框 17"/>
          <p:cNvSpPr txBox="1"/>
          <p:nvPr>
            <p:custDataLst>
              <p:tags r:id="rId16"/>
            </p:custDataLst>
          </p:nvPr>
        </p:nvSpPr>
        <p:spPr>
          <a:xfrm>
            <a:off x="1909638" y="3091016"/>
            <a:ext cx="473271" cy="473271"/>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sz="2400" dirty="0">
                <a:solidFill>
                  <a:schemeClr val="lt1"/>
                </a:solidFill>
                <a:latin typeface="微软雅黑" panose="020B0503020204020204" charset="-122"/>
                <a:ea typeface="微软雅黑" panose="020B0503020204020204" charset="-122"/>
              </a:rPr>
              <a:t>02</a:t>
            </a:r>
            <a:endParaRPr lang="en-US" altLang="zh-CN" sz="2400" dirty="0">
              <a:solidFill>
                <a:schemeClr val="lt1"/>
              </a:solidFill>
              <a:latin typeface="微软雅黑" panose="020B0503020204020204" charset="-122"/>
              <a:ea typeface="微软雅黑" panose="020B0503020204020204" charset="-122"/>
            </a:endParaRPr>
          </a:p>
        </p:txBody>
      </p:sp>
      <p:sp>
        <p:nvSpPr>
          <p:cNvPr id="22" name="文本框 21"/>
          <p:cNvSpPr txBox="1"/>
          <p:nvPr>
            <p:custDataLst>
              <p:tags r:id="rId17"/>
            </p:custDataLst>
          </p:nvPr>
        </p:nvSpPr>
        <p:spPr>
          <a:xfrm>
            <a:off x="1909638" y="1413346"/>
            <a:ext cx="473271" cy="473271"/>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sz="2400" dirty="0">
                <a:solidFill>
                  <a:schemeClr val="lt1"/>
                </a:solidFill>
                <a:latin typeface="微软雅黑" panose="020B0503020204020204" charset="-122"/>
                <a:ea typeface="微软雅黑" panose="020B0503020204020204" charset="-122"/>
              </a:rPr>
              <a:t>01</a:t>
            </a:r>
            <a:endParaRPr lang="en-US" altLang="zh-CN" sz="2400" dirty="0">
              <a:solidFill>
                <a:schemeClr val="lt1"/>
              </a:solidFill>
              <a:latin typeface="微软雅黑" panose="020B0503020204020204" charset="-122"/>
              <a:ea typeface="微软雅黑" panose="020B0503020204020204" charset="-122"/>
            </a:endParaRPr>
          </a:p>
        </p:txBody>
      </p:sp>
      <p:sp>
        <p:nvSpPr>
          <p:cNvPr id="23" name="文本框 22"/>
          <p:cNvSpPr txBox="1"/>
          <p:nvPr>
            <p:custDataLst>
              <p:tags r:id="rId18"/>
            </p:custDataLst>
          </p:nvPr>
        </p:nvSpPr>
        <p:spPr>
          <a:xfrm>
            <a:off x="1924385" y="4771156"/>
            <a:ext cx="473271" cy="473271"/>
          </a:xfrm>
          <a:prstGeom prst="rect">
            <a:avLst/>
          </a:prstGeom>
          <a:noFill/>
        </p:spPr>
        <p:txBody>
          <a:bodyPr wrap="square" lIns="0" tIns="0" rIns="0" bIns="0" rtlCol="0" anchor="ctr">
            <a:normAutofit/>
          </a:bodyPr>
          <a:lstStyle>
            <a:defPPr>
              <a:defRPr lang="zh-CN"/>
            </a:defPPr>
            <a:lvl1pPr algn="ctr">
              <a:defRPr sz="1600" b="1" spc="200">
                <a:solidFill>
                  <a:schemeClr val="bg1"/>
                </a:solidFill>
                <a:latin typeface="Arial" panose="020B0604020202020204" pitchFamily="34" charset="0"/>
                <a:ea typeface="微软雅黑" panose="020B0503020204020204" charset="-122"/>
              </a:defRPr>
            </a:lvl1pPr>
          </a:lstStyle>
          <a:p>
            <a:r>
              <a:rPr lang="en-US" altLang="zh-CN" sz="2400" dirty="0">
                <a:solidFill>
                  <a:schemeClr val="lt1"/>
                </a:solidFill>
                <a:latin typeface="微软雅黑" panose="020B0503020204020204" charset="-122"/>
                <a:ea typeface="微软雅黑" panose="020B0503020204020204" charset="-122"/>
              </a:rPr>
              <a:t>03</a:t>
            </a:r>
            <a:endParaRPr lang="en-US" altLang="zh-CN" sz="2400" dirty="0">
              <a:solidFill>
                <a:schemeClr val="lt1"/>
              </a:solidFill>
              <a:latin typeface="微软雅黑" panose="020B0503020204020204" charset="-122"/>
              <a:ea typeface="微软雅黑" panose="020B0503020204020204" charset="-122"/>
            </a:endParaRPr>
          </a:p>
        </p:txBody>
      </p:sp>
    </p:spTree>
    <p:custDataLst>
      <p:tags r:id="rId19"/>
    </p:custData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a:xfrm>
            <a:off x="4849495" y="2961005"/>
            <a:ext cx="7139305" cy="1198880"/>
          </a:xfrm>
        </p:spPr>
        <p:txBody>
          <a:bodyPr>
            <a:normAutofit/>
          </a:bodyPr>
          <a:lstStyle/>
          <a:p>
            <a:r>
              <a:rPr lang="zh-CN" altLang="en-US">
                <a:solidFill>
                  <a:schemeClr val="dk1">
                    <a:lumMod val="85000"/>
                    <a:lumOff val="15000"/>
                  </a:schemeClr>
                </a:solidFill>
              </a:rPr>
              <a:t>任务</a:t>
            </a:r>
            <a:r>
              <a:rPr lang="en-US" altLang="zh-CN">
                <a:solidFill>
                  <a:schemeClr val="dk1">
                    <a:lumMod val="85000"/>
                    <a:lumOff val="15000"/>
                  </a:schemeClr>
                </a:solidFill>
              </a:rPr>
              <a:t>3.</a:t>
            </a:r>
            <a:r>
              <a:rPr lang="zh-CN" altLang="en-US">
                <a:solidFill>
                  <a:schemeClr val="dk1">
                    <a:lumMod val="85000"/>
                    <a:lumOff val="15000"/>
                  </a:schemeClr>
                </a:solidFill>
              </a:rPr>
              <a:t>颠簸处置</a:t>
            </a:r>
            <a:endParaRPr lang="zh-CN" altLang="en-US">
              <a:solidFill>
                <a:schemeClr val="dk1">
                  <a:lumMod val="85000"/>
                  <a:lumOff val="15000"/>
                </a:schemeClr>
              </a:solidFill>
            </a:endParaRPr>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8" name="矩形 7"/>
          <p:cNvSpPr/>
          <p:nvPr>
            <p:custDataLst>
              <p:tags r:id="rId5"/>
            </p:custDataLst>
          </p:nvPr>
        </p:nvSpPr>
        <p:spPr>
          <a:xfrm>
            <a:off x="2897505" y="1515110"/>
            <a:ext cx="76200" cy="92265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7" name="文本框 16"/>
          <p:cNvSpPr txBox="1"/>
          <p:nvPr>
            <p:custDataLst>
              <p:tags r:id="rId6"/>
            </p:custDataLst>
          </p:nvPr>
        </p:nvSpPr>
        <p:spPr>
          <a:xfrm>
            <a:off x="5768975" y="2358390"/>
            <a:ext cx="1030605" cy="829945"/>
          </a:xfrm>
          <a:prstGeom prst="rect">
            <a:avLst/>
          </a:prstGeom>
          <a:noFill/>
        </p:spPr>
        <p:txBody>
          <a:bodyPr wrap="square" rtlCol="0">
            <a:normAutofit fontScale="90000" lnSpcReduction="10000"/>
          </a:bodyPr>
          <a:lstStyle/>
          <a:p>
            <a:r>
              <a:rPr lang="en-US" altLang="zh-CN" sz="4800" b="1" dirty="0">
                <a:solidFill>
                  <a:schemeClr val="dk1"/>
                </a:solidFill>
                <a:uFillTx/>
                <a:latin typeface="微软雅黑" panose="020B0503020204020204" charset="-122"/>
                <a:ea typeface="微软雅黑" panose="020B0503020204020204" charset="-122"/>
                <a:cs typeface="Arial" panose="020B0604020202020204" pitchFamily="34" charset="0"/>
              </a:rPr>
              <a:t>01.</a:t>
            </a:r>
            <a:endParaRPr lang="en-US" altLang="zh-CN" sz="4800" b="1" dirty="0">
              <a:solidFill>
                <a:schemeClr val="dk1"/>
              </a:solidFill>
              <a:uFillTx/>
              <a:latin typeface="微软雅黑" panose="020B0503020204020204" charset="-122"/>
              <a:ea typeface="微软雅黑" panose="020B0503020204020204" charset="-122"/>
              <a:cs typeface="Arial" panose="020B0604020202020204" pitchFamily="34" charset="0"/>
            </a:endParaRPr>
          </a:p>
        </p:txBody>
      </p:sp>
      <p:sp>
        <p:nvSpPr>
          <p:cNvPr id="18" name="文本框 17"/>
          <p:cNvSpPr txBox="1"/>
          <p:nvPr>
            <p:custDataLst>
              <p:tags r:id="rId7"/>
            </p:custDataLst>
          </p:nvPr>
        </p:nvSpPr>
        <p:spPr>
          <a:xfrm>
            <a:off x="6878955" y="2543521"/>
            <a:ext cx="3142869" cy="459682"/>
          </a:xfrm>
          <a:prstGeom prst="rect">
            <a:avLst/>
          </a:prstGeom>
          <a:noFill/>
        </p:spPr>
        <p:txBody>
          <a:bodyPr wrap="square" tIns="0" bIns="0" rtlCol="0" anchor="ctr">
            <a:normAutofit/>
          </a:bodyPr>
          <a:lstStyle/>
          <a:p>
            <a:r>
              <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颠簸的分类及处置</a:t>
            </a:r>
            <a:endParaRPr lang="zh-CN" altLang="en-US" sz="24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custDataLst>
              <p:tags r:id="rId8"/>
            </p:custDataLst>
          </p:nvPr>
        </p:nvSpPr>
        <p:spPr>
          <a:xfrm>
            <a:off x="5768975" y="3770630"/>
            <a:ext cx="1030605" cy="829945"/>
          </a:xfrm>
          <a:prstGeom prst="rect">
            <a:avLst/>
          </a:prstGeom>
          <a:noFill/>
        </p:spPr>
        <p:txBody>
          <a:bodyPr wrap="square" rtlCol="0">
            <a:normAutofit fontScale="90000" lnSpcReduction="10000"/>
          </a:bodyPr>
          <a:lstStyle/>
          <a:p>
            <a:r>
              <a:rPr lang="en-US" altLang="zh-CN" sz="4800" b="1" dirty="0">
                <a:solidFill>
                  <a:schemeClr val="dk1"/>
                </a:solidFill>
                <a:uFillTx/>
                <a:latin typeface="微软雅黑" panose="020B0503020204020204" charset="-122"/>
                <a:ea typeface="微软雅黑" panose="020B0503020204020204" charset="-122"/>
                <a:cs typeface="Arial" panose="020B0604020202020204" pitchFamily="34" charset="0"/>
              </a:rPr>
              <a:t>02.</a:t>
            </a:r>
            <a:endParaRPr lang="en-US" altLang="zh-CN" sz="4800" b="1" dirty="0">
              <a:solidFill>
                <a:schemeClr val="dk1"/>
              </a:solidFill>
              <a:uFillTx/>
              <a:latin typeface="微软雅黑" panose="020B0503020204020204" charset="-122"/>
              <a:ea typeface="微软雅黑" panose="020B0503020204020204" charset="-122"/>
              <a:cs typeface="Arial" panose="020B0604020202020204" pitchFamily="34" charset="0"/>
            </a:endParaRPr>
          </a:p>
        </p:txBody>
      </p:sp>
      <p:sp>
        <p:nvSpPr>
          <p:cNvPr id="27" name="文本框 26"/>
          <p:cNvSpPr txBox="1"/>
          <p:nvPr>
            <p:custDataLst>
              <p:tags r:id="rId9"/>
            </p:custDataLst>
          </p:nvPr>
        </p:nvSpPr>
        <p:spPr>
          <a:xfrm>
            <a:off x="6878955" y="3956050"/>
            <a:ext cx="3636645" cy="459740"/>
          </a:xfrm>
          <a:prstGeom prst="rect">
            <a:avLst/>
          </a:prstGeom>
          <a:noFill/>
        </p:spPr>
        <p:txBody>
          <a:bodyPr wrap="square" tIns="0" bIns="0" rtlCol="0" anchor="ctr">
            <a:noAutofit/>
          </a:bodyPr>
          <a:lstStyle/>
          <a:p>
            <a:r>
              <a:rPr lang="zh-CN" altLang="en-US" sz="23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rPr>
              <a:t> 颠簸处置程序及操作细则</a:t>
            </a:r>
            <a:endParaRPr lang="zh-CN" altLang="en-US" sz="2300" dirty="0">
              <a:solidFill>
                <a:schemeClr val="dk1">
                  <a:lumMod val="65000"/>
                  <a:lumOff val="35000"/>
                </a:schemeClr>
              </a:solidFill>
              <a:latin typeface="微软雅黑" panose="020B0503020204020204" charset="-122"/>
              <a:ea typeface="微软雅黑" panose="020B0503020204020204" charset="-122"/>
              <a:cs typeface="微软雅黑" panose="020B0503020204020204" charset="-122"/>
            </a:endParaRPr>
          </a:p>
        </p:txBody>
      </p:sp>
      <p:cxnSp>
        <p:nvCxnSpPr>
          <p:cNvPr id="38" name="直接连接符 37"/>
          <p:cNvCxnSpPr/>
          <p:nvPr>
            <p:custDataLst>
              <p:tags r:id="rId10"/>
            </p:custDataLst>
          </p:nvPr>
        </p:nvCxnSpPr>
        <p:spPr>
          <a:xfrm>
            <a:off x="5876925" y="1515110"/>
            <a:ext cx="5248275" cy="0"/>
          </a:xfrm>
          <a:prstGeom prst="line">
            <a:avLst/>
          </a:prstGeom>
          <a:ln>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11"/>
            </p:custDataLst>
          </p:nvPr>
        </p:nvSpPr>
        <p:spPr>
          <a:xfrm>
            <a:off x="1212215" y="1592262"/>
            <a:ext cx="1526540" cy="768350"/>
          </a:xfrm>
          <a:prstGeom prst="rect">
            <a:avLst/>
          </a:prstGeom>
          <a:noFill/>
        </p:spPr>
        <p:txBody>
          <a:bodyPr wrap="square" rtlCol="0">
            <a:normAutofit lnSpcReduction="10000"/>
          </a:bodyPr>
          <a:lstStyle/>
          <a:p>
            <a:pPr algn="r"/>
            <a:r>
              <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rPr>
              <a:t>目录</a:t>
            </a:r>
            <a:endParaRPr lang="zh-CN" altLang="en-US" sz="4400" b="1" spc="300">
              <a:solidFill>
                <a:schemeClr val="dk1">
                  <a:lumMod val="85000"/>
                  <a:lumOff val="15000"/>
                </a:schemeClr>
              </a:solidFill>
              <a:uFillTx/>
              <a:latin typeface="汉仪旗黑-85S" panose="00020600040101010101" pitchFamily="18" charset="-122"/>
              <a:ea typeface="汉仪旗黑-85S" panose="00020600040101010101" pitchFamily="18" charset="-122"/>
            </a:endParaRPr>
          </a:p>
        </p:txBody>
      </p:sp>
    </p:spTree>
    <p:custDataLst>
      <p:tags r:id="rId1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294449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1933"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sz="3555">
                <a:solidFill>
                  <a:schemeClr val="dk1">
                    <a:lumMod val="85000"/>
                    <a:lumOff val="15000"/>
                  </a:schemeClr>
                </a:solidFill>
              </a:rPr>
              <a:t>颠簸的分类及处置</a:t>
            </a:r>
            <a:endParaRPr lang="zh-CN" altLang="en-US" sz="3555">
              <a:solidFill>
                <a:schemeClr val="dk1">
                  <a:lumMod val="85000"/>
                  <a:lumOff val="15000"/>
                </a:schemeClr>
              </a:solidFill>
            </a:endParaRPr>
          </a:p>
        </p:txBody>
      </p:sp>
    </p:spTree>
    <p:custDataLst>
      <p:tags r:id="rId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颠簸的分类及处置</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1859915" y="2265045"/>
            <a:ext cx="8319770" cy="32423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飞机在飞行中受高空气流影响突然出现的忽上忽下、左右摇晃及机身振颤等现象，称为颠簸。颠簸按程度一般分为轻度颠簸、中度颠簸和严重颠簸三个等级。客舱与机组之间沟通时，要注意使用这三个颠簸等级技术语，判断颠簸的剧烈程度，并针对不同程度采取应对措施</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 name="矩形 1"/>
          <p:cNvSpPr/>
          <p:nvPr>
            <p:custDataLst>
              <p:tags r:id="rId8"/>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9"/>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1626214" y="149585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Tree>
    <p:custDataLst>
      <p:tags r:id="rId11"/>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3195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en-US" alt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TWO</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a:xfrm>
            <a:off x="4993005" y="3012440"/>
            <a:ext cx="5471795" cy="778510"/>
          </a:xfrm>
        </p:spPr>
        <p:txBody>
          <a:bodyPr>
            <a:normAutofit fontScale="90000"/>
          </a:bodyPr>
          <a:lstStyle/>
          <a:p>
            <a:r>
              <a:rPr lang="zh-CN" altLang="en-US" sz="3665">
                <a:solidFill>
                  <a:schemeClr val="dk1">
                    <a:lumMod val="85000"/>
                    <a:lumOff val="15000"/>
                  </a:schemeClr>
                </a:solidFill>
              </a:rPr>
              <a:t>颠簸处置程序及操作细则</a:t>
            </a:r>
            <a:endParaRPr lang="zh-CN" altLang="en-US" sz="3665">
              <a:solidFill>
                <a:schemeClr val="dk1">
                  <a:lumMod val="85000"/>
                  <a:lumOff val="15000"/>
                </a:schemeClr>
              </a:solidFill>
            </a:endParaRPr>
          </a:p>
        </p:txBody>
      </p:sp>
    </p:spTree>
    <p:custDataLst>
      <p:tags r:id="rId4"/>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可预知颠簸</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在航前准备会上，飞行机组告知客舱乘务员所有颠簸信息，或在飞行中机组以安全带信号灯或使用内话系统提前告知客舱乘务员即将发生的颠簸信息。乘务长根据机组提供的航路信息，必要时可以调整服务计划。</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7" name="组合 26"/>
          <p:cNvGrpSpPr/>
          <p:nvPr userDrawn="1">
            <p:custDataLst>
              <p:tags r:id="rId1"/>
            </p:custDataLst>
          </p:nvPr>
        </p:nvGrpSpPr>
        <p:grpSpPr>
          <a:xfrm>
            <a:off x="10638971" y="5416757"/>
            <a:ext cx="1553029" cy="1432837"/>
            <a:chOff x="10898414" y="5656121"/>
            <a:chExt cx="1293586" cy="1193473"/>
          </a:xfrm>
        </p:grpSpPr>
        <p:sp>
          <p:nvSpPr>
            <p:cNvPr id="2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29"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30"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可预知颠簸</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轻度可预知颠簸处置</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4" name="圆角矩形 14"/>
          <p:cNvSpPr/>
          <p:nvPr>
            <p:custDataLst>
              <p:tags r:id="rId8"/>
            </p:custDataLst>
          </p:nvPr>
        </p:nvSpPr>
        <p:spPr>
          <a:xfrm>
            <a:off x="1303034" y="2400439"/>
            <a:ext cx="2140902" cy="3429469"/>
          </a:xfrm>
          <a:prstGeom prst="roundRect">
            <a:avLst>
              <a:gd name="adj" fmla="val 5447"/>
            </a:avLst>
          </a:prstGeom>
          <a:solidFill>
            <a:schemeClr val="lt1"/>
          </a:solidFill>
          <a:ln>
            <a:noFill/>
          </a:ln>
          <a:effectLst>
            <a:outerShdw blurRad="304800" dist="76200" dir="2700000" algn="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9"/>
            </p:custDataLst>
          </p:nvPr>
        </p:nvSpPr>
        <p:spPr>
          <a:xfrm>
            <a:off x="1424583" y="3433232"/>
            <a:ext cx="1897804" cy="2307193"/>
          </a:xfrm>
          <a:prstGeom prst="rect">
            <a:avLst/>
          </a:prstGeom>
          <a:noFill/>
        </p:spPr>
        <p:txBody>
          <a:bodyPr wrap="square" rtlCol="0" anchor="t" anchorCtr="0">
            <a:normAutofit/>
          </a:bodyPr>
          <a:p>
            <a:pPr algn="just">
              <a:lnSpc>
                <a:spcPct val="150000"/>
              </a:lnSpc>
              <a:spcBef>
                <a:spcPts val="0"/>
              </a:spcBef>
              <a:spcAft>
                <a:spcPts val="0"/>
              </a:spcAft>
            </a:pPr>
            <a:r>
              <a:rPr lang="zh-CN" altLang="en-US" sz="1900">
                <a:solidFill>
                  <a:schemeClr val="dk1"/>
                </a:solidFill>
                <a:uFillTx/>
                <a:latin typeface="微软雅黑" panose="020B0503020204020204" charset="-122"/>
                <a:ea typeface="微软雅黑" panose="020B0503020204020204" charset="-122"/>
              </a:rPr>
              <a:t>乘务长与机组确认颠簸时间、持续时长，了解预期强度及其他特别指示。</a:t>
            </a:r>
            <a:endParaRPr lang="zh-CN" altLang="en-US" sz="1900">
              <a:solidFill>
                <a:schemeClr val="dk1"/>
              </a:solidFill>
              <a:uFillTx/>
              <a:latin typeface="微软雅黑" panose="020B0503020204020204" charset="-122"/>
              <a:ea typeface="微软雅黑" panose="020B0503020204020204" charset="-122"/>
            </a:endParaRPr>
          </a:p>
        </p:txBody>
      </p:sp>
      <p:sp>
        <p:nvSpPr>
          <p:cNvPr id="6" name="圆角矩形 28"/>
          <p:cNvSpPr/>
          <p:nvPr>
            <p:custDataLst>
              <p:tags r:id="rId10"/>
            </p:custDataLst>
          </p:nvPr>
        </p:nvSpPr>
        <p:spPr>
          <a:xfrm>
            <a:off x="1303034" y="2400439"/>
            <a:ext cx="2140902" cy="373595"/>
          </a:xfrm>
          <a:prstGeom prst="roundRect">
            <a:avLst>
              <a:gd name="adj" fmla="val 544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椭圆 6"/>
          <p:cNvSpPr/>
          <p:nvPr>
            <p:custDataLst>
              <p:tags r:id="rId11"/>
            </p:custDataLst>
          </p:nvPr>
        </p:nvSpPr>
        <p:spPr>
          <a:xfrm>
            <a:off x="2287730" y="2495888"/>
            <a:ext cx="171511" cy="171511"/>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圆角矩形 12"/>
          <p:cNvSpPr/>
          <p:nvPr>
            <p:custDataLst>
              <p:tags r:id="rId12"/>
            </p:custDataLst>
          </p:nvPr>
        </p:nvSpPr>
        <p:spPr>
          <a:xfrm>
            <a:off x="1496916" y="2947782"/>
            <a:ext cx="453385" cy="364647"/>
          </a:xfrm>
          <a:prstGeom prst="roundRect">
            <a:avLst/>
          </a:prstGeom>
          <a:solidFill>
            <a:schemeClr val="accent1"/>
          </a:solidFill>
          <a:ln>
            <a:noFill/>
          </a:ln>
          <a:effectLst>
            <a:outerShdw blurRad="114300" dist="25400" dir="2700000" sx="94000" sy="94000" algn="ctr" rotWithShape="0">
              <a:schemeClr val="accent1">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r>
              <a:rPr lang="en-US" altLang="zh-CN" sz="1400" b="1">
                <a:solidFill>
                  <a:schemeClr val="lt1"/>
                </a:solidFill>
                <a:latin typeface="微软雅黑" panose="020B0503020204020204" charset="-122"/>
                <a:ea typeface="微软雅黑" panose="020B0503020204020204" charset="-122"/>
              </a:rPr>
              <a:t>01</a:t>
            </a:r>
            <a:endParaRPr lang="en-US" altLang="zh-CN" sz="1400" b="1">
              <a:solidFill>
                <a:schemeClr val="lt1"/>
              </a:solidFill>
              <a:latin typeface="微软雅黑" panose="020B0503020204020204" charset="-122"/>
              <a:ea typeface="微软雅黑" panose="020B0503020204020204" charset="-122"/>
            </a:endParaRPr>
          </a:p>
        </p:txBody>
      </p:sp>
      <p:sp>
        <p:nvSpPr>
          <p:cNvPr id="9" name="圆角矩形 32"/>
          <p:cNvSpPr/>
          <p:nvPr>
            <p:custDataLst>
              <p:tags r:id="rId13"/>
            </p:custDataLst>
          </p:nvPr>
        </p:nvSpPr>
        <p:spPr>
          <a:xfrm>
            <a:off x="3784960" y="2400439"/>
            <a:ext cx="2140902" cy="3429469"/>
          </a:xfrm>
          <a:prstGeom prst="roundRect">
            <a:avLst>
              <a:gd name="adj" fmla="val 5447"/>
            </a:avLst>
          </a:prstGeom>
          <a:solidFill>
            <a:schemeClr val="lt1"/>
          </a:solidFill>
          <a:ln>
            <a:noFill/>
          </a:ln>
          <a:effectLst>
            <a:outerShdw blurRad="304800" dist="76200" dir="2700000" algn="l" rotWithShape="0">
              <a:schemeClr val="accent2">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3906509" y="3433232"/>
            <a:ext cx="1897804" cy="2307193"/>
          </a:xfrm>
          <a:prstGeom prst="rect">
            <a:avLst/>
          </a:prstGeom>
          <a:noFill/>
        </p:spPr>
        <p:txBody>
          <a:bodyPr wrap="square" rtlCol="0" anchor="t" anchorCtr="0">
            <a:normAutofit/>
          </a:bodyPr>
          <a:p>
            <a:pPr algn="just">
              <a:lnSpc>
                <a:spcPct val="150000"/>
              </a:lnSpc>
              <a:spcBef>
                <a:spcPts val="0"/>
              </a:spcBef>
              <a:spcAft>
                <a:spcPts val="0"/>
              </a:spcAft>
            </a:pPr>
            <a:r>
              <a:rPr lang="zh-CN" altLang="en-US" sz="1900">
                <a:solidFill>
                  <a:schemeClr val="dk1"/>
                </a:solidFill>
                <a:uFillTx/>
                <a:latin typeface="微软雅黑" panose="020B0503020204020204" charset="-122"/>
                <a:ea typeface="微软雅黑" panose="020B0503020204020204" charset="-122"/>
              </a:rPr>
              <a:t>客舱乘务员及时对客舱进行颠簸广播提示，并检查旅客的安全带是否系好。</a:t>
            </a:r>
            <a:endParaRPr lang="zh-CN" altLang="en-US" sz="1900">
              <a:solidFill>
                <a:schemeClr val="dk1"/>
              </a:solidFill>
              <a:uFillTx/>
              <a:latin typeface="微软雅黑" panose="020B0503020204020204" charset="-122"/>
              <a:ea typeface="微软雅黑" panose="020B0503020204020204" charset="-122"/>
            </a:endParaRPr>
          </a:p>
        </p:txBody>
      </p:sp>
      <p:sp>
        <p:nvSpPr>
          <p:cNvPr id="12" name="圆角矩形 34"/>
          <p:cNvSpPr/>
          <p:nvPr>
            <p:custDataLst>
              <p:tags r:id="rId15"/>
            </p:custDataLst>
          </p:nvPr>
        </p:nvSpPr>
        <p:spPr>
          <a:xfrm>
            <a:off x="3784960" y="2400439"/>
            <a:ext cx="2140902" cy="373595"/>
          </a:xfrm>
          <a:prstGeom prst="roundRect">
            <a:avLst>
              <a:gd name="adj" fmla="val 544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椭圆 12"/>
          <p:cNvSpPr/>
          <p:nvPr>
            <p:custDataLst>
              <p:tags r:id="rId16"/>
            </p:custDataLst>
          </p:nvPr>
        </p:nvSpPr>
        <p:spPr>
          <a:xfrm>
            <a:off x="4769656" y="2495888"/>
            <a:ext cx="171511" cy="171511"/>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圆角矩形 36"/>
          <p:cNvSpPr/>
          <p:nvPr>
            <p:custDataLst>
              <p:tags r:id="rId17"/>
            </p:custDataLst>
          </p:nvPr>
        </p:nvSpPr>
        <p:spPr>
          <a:xfrm>
            <a:off x="3978841" y="2947782"/>
            <a:ext cx="452352" cy="363572"/>
          </a:xfrm>
          <a:prstGeom prst="roundRect">
            <a:avLst/>
          </a:prstGeom>
          <a:solidFill>
            <a:schemeClr val="accent2"/>
          </a:solidFill>
          <a:ln>
            <a:noFill/>
          </a:ln>
          <a:effectLst>
            <a:outerShdw blurRad="114300" dist="25400" dir="2700000" sx="94000" sy="94000" algn="ctr" rotWithShape="0">
              <a:schemeClr val="accent2">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r>
              <a:rPr lang="en-US" altLang="zh-CN" sz="1400" b="1">
                <a:solidFill>
                  <a:schemeClr val="lt1"/>
                </a:solidFill>
                <a:latin typeface="微软雅黑" panose="020B0503020204020204" charset="-122"/>
                <a:ea typeface="微软雅黑" panose="020B0503020204020204" charset="-122"/>
              </a:rPr>
              <a:t>02</a:t>
            </a:r>
            <a:endParaRPr lang="en-US" altLang="zh-CN" sz="1400" b="1">
              <a:solidFill>
                <a:schemeClr val="lt1"/>
              </a:solidFill>
              <a:latin typeface="微软雅黑" panose="020B0503020204020204" charset="-122"/>
              <a:ea typeface="微软雅黑" panose="020B0503020204020204" charset="-122"/>
            </a:endParaRPr>
          </a:p>
        </p:txBody>
      </p:sp>
      <p:sp>
        <p:nvSpPr>
          <p:cNvPr id="15" name="圆角矩形 37"/>
          <p:cNvSpPr/>
          <p:nvPr>
            <p:custDataLst>
              <p:tags r:id="rId18"/>
            </p:custDataLst>
          </p:nvPr>
        </p:nvSpPr>
        <p:spPr>
          <a:xfrm>
            <a:off x="6266885" y="2400439"/>
            <a:ext cx="2140902" cy="3429469"/>
          </a:xfrm>
          <a:prstGeom prst="roundRect">
            <a:avLst>
              <a:gd name="adj" fmla="val 5447"/>
            </a:avLst>
          </a:prstGeom>
          <a:solidFill>
            <a:schemeClr val="lt1"/>
          </a:solidFill>
          <a:ln>
            <a:noFill/>
          </a:ln>
          <a:effectLst>
            <a:outerShdw blurRad="304800" dist="76200" dir="2700000" algn="l" rotWithShape="0">
              <a:schemeClr val="accent3">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6" name="文本框 15"/>
          <p:cNvSpPr txBox="1"/>
          <p:nvPr>
            <p:custDataLst>
              <p:tags r:id="rId19"/>
            </p:custDataLst>
          </p:nvPr>
        </p:nvSpPr>
        <p:spPr>
          <a:xfrm>
            <a:off x="6388434" y="3433232"/>
            <a:ext cx="1897804" cy="2307193"/>
          </a:xfrm>
          <a:prstGeom prst="rect">
            <a:avLst/>
          </a:prstGeom>
          <a:noFill/>
        </p:spPr>
        <p:txBody>
          <a:bodyPr wrap="square" rtlCol="0" anchor="t" anchorCtr="0">
            <a:normAutofit/>
          </a:bodyPr>
          <a:p>
            <a:pPr algn="just">
              <a:lnSpc>
                <a:spcPct val="150000"/>
              </a:lnSpc>
              <a:spcBef>
                <a:spcPts val="0"/>
              </a:spcBef>
              <a:spcAft>
                <a:spcPts val="0"/>
              </a:spcAft>
            </a:pPr>
            <a:r>
              <a:rPr lang="zh-CN" altLang="en-US" sz="1900">
                <a:solidFill>
                  <a:schemeClr val="dk1"/>
                </a:solidFill>
                <a:uFillTx/>
                <a:latin typeface="微软雅黑" panose="020B0503020204020204" charset="-122"/>
                <a:ea typeface="微软雅黑" panose="020B0503020204020204" charset="-122"/>
              </a:rPr>
              <a:t>整理、固定厨房物品。</a:t>
            </a:r>
            <a:endParaRPr lang="zh-CN" altLang="en-US" sz="1900">
              <a:solidFill>
                <a:schemeClr val="dk1"/>
              </a:solidFill>
              <a:uFillTx/>
              <a:latin typeface="微软雅黑" panose="020B0503020204020204" charset="-122"/>
              <a:ea typeface="微软雅黑" panose="020B0503020204020204" charset="-122"/>
            </a:endParaRPr>
          </a:p>
        </p:txBody>
      </p:sp>
      <p:sp>
        <p:nvSpPr>
          <p:cNvPr id="17" name="圆角矩形 40"/>
          <p:cNvSpPr/>
          <p:nvPr>
            <p:custDataLst>
              <p:tags r:id="rId20"/>
            </p:custDataLst>
          </p:nvPr>
        </p:nvSpPr>
        <p:spPr>
          <a:xfrm>
            <a:off x="6266885" y="2400439"/>
            <a:ext cx="2140902" cy="373595"/>
          </a:xfrm>
          <a:prstGeom prst="roundRect">
            <a:avLst>
              <a:gd name="adj" fmla="val 544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 name="椭圆 17"/>
          <p:cNvSpPr/>
          <p:nvPr>
            <p:custDataLst>
              <p:tags r:id="rId21"/>
            </p:custDataLst>
          </p:nvPr>
        </p:nvSpPr>
        <p:spPr>
          <a:xfrm>
            <a:off x="7251581" y="2495888"/>
            <a:ext cx="171511" cy="171511"/>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9" name="圆角矩形 42"/>
          <p:cNvSpPr/>
          <p:nvPr>
            <p:custDataLst>
              <p:tags r:id="rId22"/>
            </p:custDataLst>
          </p:nvPr>
        </p:nvSpPr>
        <p:spPr>
          <a:xfrm>
            <a:off x="6460767" y="2947782"/>
            <a:ext cx="452352" cy="363572"/>
          </a:xfrm>
          <a:prstGeom prst="roundRect">
            <a:avLst/>
          </a:prstGeom>
          <a:solidFill>
            <a:schemeClr val="accent3"/>
          </a:solidFill>
          <a:ln>
            <a:noFill/>
          </a:ln>
          <a:effectLst>
            <a:outerShdw blurRad="114300" dist="25400" dir="2700000" sx="94000" sy="94000" algn="ctr" rotWithShape="0">
              <a:schemeClr val="accent3">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r>
              <a:rPr lang="en-US" altLang="zh-CN" sz="1400" b="1">
                <a:solidFill>
                  <a:schemeClr val="lt1"/>
                </a:solidFill>
                <a:latin typeface="微软雅黑" panose="020B0503020204020204" charset="-122"/>
                <a:ea typeface="微软雅黑" panose="020B0503020204020204" charset="-122"/>
              </a:rPr>
              <a:t>03</a:t>
            </a:r>
            <a:endParaRPr lang="en-US" altLang="zh-CN" sz="1400" b="1">
              <a:solidFill>
                <a:schemeClr val="lt1"/>
              </a:solidFill>
              <a:latin typeface="微软雅黑" panose="020B0503020204020204" charset="-122"/>
              <a:ea typeface="微软雅黑" panose="020B0503020204020204" charset="-122"/>
            </a:endParaRPr>
          </a:p>
        </p:txBody>
      </p:sp>
      <p:sp>
        <p:nvSpPr>
          <p:cNvPr id="20" name="圆角矩形 1"/>
          <p:cNvSpPr/>
          <p:nvPr>
            <p:custDataLst>
              <p:tags r:id="rId23"/>
            </p:custDataLst>
          </p:nvPr>
        </p:nvSpPr>
        <p:spPr>
          <a:xfrm>
            <a:off x="8748811" y="2400438"/>
            <a:ext cx="2140902" cy="3429469"/>
          </a:xfrm>
          <a:prstGeom prst="roundRect">
            <a:avLst>
              <a:gd name="adj" fmla="val 5447"/>
            </a:avLst>
          </a:prstGeom>
          <a:solidFill>
            <a:schemeClr val="lt1"/>
          </a:solidFill>
          <a:ln>
            <a:noFill/>
          </a:ln>
          <a:effectLst>
            <a:outerShdw blurRad="304800" dist="76200" dir="2700000" algn="l" rotWithShape="0">
              <a:schemeClr val="accent6">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1" name="文本框 20"/>
          <p:cNvSpPr txBox="1"/>
          <p:nvPr>
            <p:custDataLst>
              <p:tags r:id="rId24"/>
            </p:custDataLst>
          </p:nvPr>
        </p:nvSpPr>
        <p:spPr>
          <a:xfrm>
            <a:off x="8870360" y="3433231"/>
            <a:ext cx="1897804" cy="2307193"/>
          </a:xfrm>
          <a:prstGeom prst="rect">
            <a:avLst/>
          </a:prstGeom>
          <a:noFill/>
        </p:spPr>
        <p:txBody>
          <a:bodyPr wrap="square" rtlCol="0" anchor="t" anchorCtr="0">
            <a:normAutofit/>
          </a:bodyPr>
          <a:p>
            <a:pPr algn="just">
              <a:lnSpc>
                <a:spcPct val="150000"/>
              </a:lnSpc>
              <a:spcBef>
                <a:spcPts val="0"/>
              </a:spcBef>
              <a:spcAft>
                <a:spcPts val="0"/>
              </a:spcAft>
            </a:pPr>
            <a:r>
              <a:rPr lang="zh-CN" altLang="en-US" sz="1900">
                <a:solidFill>
                  <a:schemeClr val="dk1"/>
                </a:solidFill>
                <a:uFillTx/>
                <a:latin typeface="微软雅黑" panose="020B0503020204020204" charset="-122"/>
                <a:ea typeface="微软雅黑" panose="020B0503020204020204" charset="-122"/>
              </a:rPr>
              <a:t>轻度颠簸可继续进行服务，但不提供热饮，防止烫伤旅客。</a:t>
            </a:r>
            <a:endParaRPr lang="zh-CN" altLang="en-US" sz="1900">
              <a:solidFill>
                <a:schemeClr val="dk1"/>
              </a:solidFill>
              <a:uFillTx/>
              <a:latin typeface="微软雅黑" panose="020B0503020204020204" charset="-122"/>
              <a:ea typeface="微软雅黑" panose="020B0503020204020204" charset="-122"/>
            </a:endParaRPr>
          </a:p>
        </p:txBody>
      </p:sp>
      <p:sp>
        <p:nvSpPr>
          <p:cNvPr id="22" name="圆角矩形 4"/>
          <p:cNvSpPr/>
          <p:nvPr>
            <p:custDataLst>
              <p:tags r:id="rId25"/>
            </p:custDataLst>
          </p:nvPr>
        </p:nvSpPr>
        <p:spPr>
          <a:xfrm>
            <a:off x="8748811" y="2400438"/>
            <a:ext cx="2140902" cy="373595"/>
          </a:xfrm>
          <a:prstGeom prst="roundRect">
            <a:avLst>
              <a:gd name="adj" fmla="val 5447"/>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3" name="椭圆 22"/>
          <p:cNvSpPr/>
          <p:nvPr>
            <p:custDataLst>
              <p:tags r:id="rId26"/>
            </p:custDataLst>
          </p:nvPr>
        </p:nvSpPr>
        <p:spPr>
          <a:xfrm>
            <a:off x="9733879" y="2495887"/>
            <a:ext cx="171511" cy="171511"/>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4" name="圆角矩形 6"/>
          <p:cNvSpPr/>
          <p:nvPr>
            <p:custDataLst>
              <p:tags r:id="rId27"/>
            </p:custDataLst>
          </p:nvPr>
        </p:nvSpPr>
        <p:spPr>
          <a:xfrm>
            <a:off x="8942693" y="2947781"/>
            <a:ext cx="452639" cy="363901"/>
          </a:xfrm>
          <a:prstGeom prst="roundRect">
            <a:avLst/>
          </a:prstGeom>
          <a:solidFill>
            <a:schemeClr val="accent6"/>
          </a:solidFill>
          <a:ln>
            <a:noFill/>
          </a:ln>
          <a:effectLst>
            <a:outerShdw blurRad="114300" dist="25400" dir="2700000" sx="94000" sy="94000" algn="ctr" rotWithShape="0">
              <a:schemeClr val="accent6">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r>
              <a:rPr lang="en-US" altLang="zh-CN" sz="1400" b="1">
                <a:solidFill>
                  <a:schemeClr val="lt1"/>
                </a:solidFill>
                <a:latin typeface="微软雅黑" panose="020B0503020204020204" charset="-122"/>
                <a:ea typeface="微软雅黑" panose="020B0503020204020204" charset="-122"/>
              </a:rPr>
              <a:t>04</a:t>
            </a:r>
            <a:endParaRPr lang="en-US" altLang="zh-CN" sz="1400" b="1">
              <a:solidFill>
                <a:schemeClr val="lt1"/>
              </a:solidFill>
              <a:latin typeface="微软雅黑" panose="020B0503020204020204" charset="-122"/>
              <a:ea typeface="微软雅黑" panose="020B0503020204020204" charset="-122"/>
            </a:endParaRPr>
          </a:p>
        </p:txBody>
      </p:sp>
    </p:spTree>
    <p:custDataLst>
      <p:tags r:id="rId28"/>
    </p:custData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8"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11" name="直接连接符 10"/>
          <p:cNvCxnSpPr/>
          <p:nvPr>
            <p:custDataLst>
              <p:tags r:id="rId5"/>
            </p:custDataLst>
          </p:nvPr>
        </p:nvCxnSpPr>
        <p:spPr>
          <a:xfrm>
            <a:off x="459744" y="127763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可预知颠簸</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3" name="副标题"/>
          <p:cNvSpPr txBox="1"/>
          <p:nvPr>
            <p:custDataLst>
              <p:tags r:id="rId7"/>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中度及严重可预知颠簸处置</a:t>
            </a:r>
            <a:endParaRPr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9" name="矩形 18"/>
          <p:cNvSpPr/>
          <p:nvPr>
            <p:custDataLst>
              <p:tags r:id="rId8"/>
            </p:custDataLst>
          </p:nvPr>
        </p:nvSpPr>
        <p:spPr>
          <a:xfrm>
            <a:off x="2209800" y="4364355"/>
            <a:ext cx="2192655" cy="207772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rmAutofit fontScale="90000"/>
          </a:bodyPr>
          <a:p>
            <a:pPr algn="ctr">
              <a:lnSpc>
                <a:spcPct val="130000"/>
              </a:lnSpc>
              <a:buClrTx/>
              <a:buSzTx/>
              <a:buFontTx/>
            </a:pPr>
            <a:r>
              <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rPr>
              <a:t>婴儿必须在成人系好安全带后方可抱妥，如时间允许，客舱乘务员最好取下婴儿摇篮并收回固定。</a:t>
            </a:r>
            <a:endPar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20" name="任意多边形 19"/>
          <p:cNvSpPr/>
          <p:nvPr>
            <p:custDataLst>
              <p:tags r:id="rId9"/>
            </p:custDataLst>
          </p:nvPr>
        </p:nvSpPr>
        <p:spPr>
          <a:xfrm>
            <a:off x="2453968" y="4258473"/>
            <a:ext cx="1289557" cy="438329"/>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a:r>
              <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rPr>
              <a:t>4</a:t>
            </a:r>
            <a:endPar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2" name="矩形 21"/>
          <p:cNvSpPr/>
          <p:nvPr>
            <p:custDataLst>
              <p:tags r:id="rId10"/>
            </p:custDataLst>
          </p:nvPr>
        </p:nvSpPr>
        <p:spPr>
          <a:xfrm>
            <a:off x="5207000" y="4364355"/>
            <a:ext cx="2197735" cy="209423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rmAutofit/>
          </a:bodyPr>
          <a:p>
            <a:pPr algn="ctr">
              <a:lnSpc>
                <a:spcPct val="130000"/>
              </a:lnSpc>
              <a:buClrTx/>
              <a:buSzTx/>
              <a:buFontTx/>
            </a:pPr>
            <a:r>
              <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rPr>
              <a:t>暂停卫生间的使用，并确认每个卫生间内无旅客。</a:t>
            </a:r>
            <a:endPar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23" name="任意多边形 22"/>
          <p:cNvSpPr/>
          <p:nvPr>
            <p:custDataLst>
              <p:tags r:id="rId11"/>
            </p:custDataLst>
          </p:nvPr>
        </p:nvSpPr>
        <p:spPr>
          <a:xfrm>
            <a:off x="5451170" y="4258626"/>
            <a:ext cx="1289557" cy="438329"/>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a:r>
              <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rPr>
              <a:t>5</a:t>
            </a:r>
            <a:endPar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矩形 5"/>
          <p:cNvSpPr/>
          <p:nvPr>
            <p:custDataLst>
              <p:tags r:id="rId12"/>
            </p:custDataLst>
          </p:nvPr>
        </p:nvSpPr>
        <p:spPr>
          <a:xfrm>
            <a:off x="2209800" y="1805940"/>
            <a:ext cx="2193290" cy="216662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Autofit/>
          </a:bodyPr>
          <a:p>
            <a:pPr algn="ctr">
              <a:lnSpc>
                <a:spcPct val="130000"/>
              </a:lnSpc>
            </a:pPr>
            <a:r>
              <a:rPr lang="zh-CN" altLang="en-US">
                <a:solidFill>
                  <a:schemeClr val="lt1">
                    <a:lumMod val="50000"/>
                  </a:schemeClr>
                </a:solidFill>
                <a:latin typeface="微软雅黑" panose="020B0503020204020204" charset="-122"/>
                <a:ea typeface="微软雅黑" panose="020B0503020204020204" charset="-122"/>
                <a:sym typeface="Arial" panose="020B0604020202020204" pitchFamily="34" charset="0"/>
              </a:rPr>
              <a:t>停止一切客舱服务，及时向客舱进行颠簸广播提示。</a:t>
            </a:r>
            <a:endParaRPr lang="zh-CN" altLang="en-US">
              <a:solidFill>
                <a:schemeClr val="lt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4" name="任意多边形 3"/>
          <p:cNvSpPr/>
          <p:nvPr>
            <p:custDataLst>
              <p:tags r:id="rId13"/>
            </p:custDataLst>
          </p:nvPr>
        </p:nvSpPr>
        <p:spPr>
          <a:xfrm>
            <a:off x="2453968" y="2042875"/>
            <a:ext cx="1289557" cy="438329"/>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a:r>
              <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rPr>
              <a:t>1</a:t>
            </a:r>
            <a:endPar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6" name="矩形 15"/>
          <p:cNvSpPr/>
          <p:nvPr>
            <p:custDataLst>
              <p:tags r:id="rId14"/>
            </p:custDataLst>
          </p:nvPr>
        </p:nvSpPr>
        <p:spPr>
          <a:xfrm>
            <a:off x="5207000" y="1810385"/>
            <a:ext cx="2207260" cy="2161540"/>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rmAutofit lnSpcReduction="10000"/>
          </a:bodyPr>
          <a:p>
            <a:pPr algn="ctr">
              <a:lnSpc>
                <a:spcPct val="130000"/>
              </a:lnSpc>
              <a:buClrTx/>
              <a:buSzTx/>
              <a:buFontTx/>
            </a:pPr>
            <a:r>
              <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rPr>
              <a:t>确保客舱通道畅通，所有餐车推回服务间并固定。</a:t>
            </a:r>
            <a:endPar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17" name="任意多边形 16"/>
          <p:cNvSpPr/>
          <p:nvPr>
            <p:custDataLst>
              <p:tags r:id="rId15"/>
            </p:custDataLst>
          </p:nvPr>
        </p:nvSpPr>
        <p:spPr>
          <a:xfrm>
            <a:off x="5450964" y="2041962"/>
            <a:ext cx="1289557" cy="438329"/>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a:r>
              <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rPr>
              <a:t>2</a:t>
            </a:r>
            <a:endPar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5" name="矩形 24"/>
          <p:cNvSpPr/>
          <p:nvPr>
            <p:custDataLst>
              <p:tags r:id="rId16"/>
            </p:custDataLst>
          </p:nvPr>
        </p:nvSpPr>
        <p:spPr>
          <a:xfrm>
            <a:off x="8204200" y="1805305"/>
            <a:ext cx="2060575" cy="2167255"/>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rmAutofit/>
          </a:bodyPr>
          <a:p>
            <a:pPr algn="ctr">
              <a:lnSpc>
                <a:spcPct val="130000"/>
              </a:lnSpc>
              <a:buClrTx/>
              <a:buSzTx/>
              <a:buFontTx/>
            </a:pPr>
            <a:r>
              <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rPr>
              <a:t>检查旅客的安全带是否系好。</a:t>
            </a:r>
            <a:endParaRPr lang="zh-CN" altLang="en-US" sz="1800">
              <a:solidFill>
                <a:schemeClr val="lt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26" name="任意多边形 25"/>
          <p:cNvSpPr/>
          <p:nvPr>
            <p:custDataLst>
              <p:tags r:id="rId17"/>
            </p:custDataLst>
          </p:nvPr>
        </p:nvSpPr>
        <p:spPr>
          <a:xfrm>
            <a:off x="8447961" y="2042875"/>
            <a:ext cx="1289557" cy="438329"/>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a:r>
              <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rPr>
              <a:t>3</a:t>
            </a:r>
            <a:endPar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8" name="矩形 27"/>
          <p:cNvSpPr/>
          <p:nvPr>
            <p:custDataLst>
              <p:tags r:id="rId18"/>
            </p:custDataLst>
          </p:nvPr>
        </p:nvSpPr>
        <p:spPr>
          <a:xfrm>
            <a:off x="8202930" y="4364355"/>
            <a:ext cx="2143760" cy="2104390"/>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rmAutofit fontScale="90000"/>
          </a:bodyPr>
          <a:p>
            <a:pPr algn="ctr">
              <a:lnSpc>
                <a:spcPct val="130000"/>
              </a:lnSpc>
            </a:pPr>
            <a:r>
              <a:rPr lang="zh-CN" altLang="en-US" sz="1700">
                <a:solidFill>
                  <a:schemeClr val="lt1">
                    <a:lumMod val="50000"/>
                  </a:schemeClr>
                </a:solidFill>
                <a:latin typeface="微软雅黑" panose="020B0503020204020204" charset="-122"/>
                <a:ea typeface="微软雅黑" panose="020B0503020204020204" charset="-122"/>
                <a:sym typeface="Arial" panose="020B0604020202020204" pitchFamily="34" charset="0"/>
              </a:rPr>
              <a:t>发生颠簸，客舱乘务员应做好自身防护工作，客舱乘务员完成所有检查后，应立即回到服务间就座，并系好安全带。</a:t>
            </a:r>
            <a:endParaRPr lang="zh-CN" altLang="en-US" sz="1700">
              <a:solidFill>
                <a:schemeClr val="lt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29" name="任意多边形 28"/>
          <p:cNvSpPr/>
          <p:nvPr>
            <p:custDataLst>
              <p:tags r:id="rId19"/>
            </p:custDataLst>
          </p:nvPr>
        </p:nvSpPr>
        <p:spPr>
          <a:xfrm>
            <a:off x="8446800" y="4258473"/>
            <a:ext cx="1289557" cy="438329"/>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a:r>
              <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rPr>
              <a:t>6</a:t>
            </a:r>
            <a:endParaRPr lang="en-US" altLang="zh-CN" sz="28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Tree>
    <p:custDataLst>
      <p:tags r:id="rId20"/>
    </p:custData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不可预知颠簸</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7" name="椭圆 6"/>
          <p:cNvSpPr/>
          <p:nvPr>
            <p:custDataLst>
              <p:tags r:id="rId7"/>
            </p:custDataLst>
          </p:nvPr>
        </p:nvSpPr>
        <p:spPr>
          <a:xfrm flipH="1">
            <a:off x="5367020" y="2870200"/>
            <a:ext cx="2432685" cy="2489835"/>
          </a:xfrm>
          <a:prstGeom prst="ellipse">
            <a:avLst/>
          </a:prstGeom>
          <a:gradFill flip="none" rotWithShape="1">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800" spc="-200">
              <a:solidFill>
                <a:schemeClr val="dk1">
                  <a:lumMod val="85000"/>
                  <a:lumOff val="15000"/>
                </a:schemeClr>
              </a:solidFill>
              <a:latin typeface="微软雅黑" panose="020B0503020204020204" charset="-122"/>
              <a:ea typeface="微软雅黑" panose="020B0503020204020204" charset="-122"/>
            </a:endParaRPr>
          </a:p>
        </p:txBody>
      </p:sp>
      <p:sp>
        <p:nvSpPr>
          <p:cNvPr id="2" name="标题 8"/>
          <p:cNvSpPr>
            <a:spLocks noGrp="1"/>
          </p:cNvSpPr>
          <p:nvPr>
            <p:custDataLst>
              <p:tags r:id="rId8"/>
            </p:custDataLst>
          </p:nvPr>
        </p:nvSpPr>
        <p:spPr>
          <a:xfrm>
            <a:off x="5507355" y="3458210"/>
            <a:ext cx="2152015" cy="1313815"/>
          </a:xfrm>
          <a:prstGeom prst="rect">
            <a:avLst/>
          </a:prstGeom>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algn="ctr">
              <a:lnSpc>
                <a:spcPct val="120000"/>
              </a:lnSpc>
            </a:pPr>
            <a:r>
              <a:rPr lang="zh-CN" altLang="en-US" sz="1800"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rPr>
              <a:t>靠近卫生间的客舱乘务员应敲门要求旅客抓紧扶手，或立即离开卫生间就近坐下，并系好安全带。</a:t>
            </a:r>
            <a:endParaRPr lang="zh-CN" altLang="en-US" sz="1800"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endParaRPr>
          </a:p>
        </p:txBody>
      </p:sp>
      <p:sp>
        <p:nvSpPr>
          <p:cNvPr id="8" name="椭圆 7"/>
          <p:cNvSpPr/>
          <p:nvPr>
            <p:custDataLst>
              <p:tags r:id="rId9"/>
            </p:custDataLst>
          </p:nvPr>
        </p:nvSpPr>
        <p:spPr>
          <a:xfrm flipH="1">
            <a:off x="7117715" y="1080135"/>
            <a:ext cx="2906395" cy="2661285"/>
          </a:xfrm>
          <a:prstGeom prst="ellipse">
            <a:avLst/>
          </a:prstGeom>
          <a:gradFill flip="none" rotWithShape="1">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800" spc="-200">
              <a:solidFill>
                <a:schemeClr val="dk1">
                  <a:lumMod val="85000"/>
                  <a:lumOff val="15000"/>
                </a:schemeClr>
              </a:solidFill>
              <a:latin typeface="微软雅黑" panose="020B0503020204020204" charset="-122"/>
              <a:ea typeface="微软雅黑" panose="020B0503020204020204" charset="-122"/>
            </a:endParaRPr>
          </a:p>
        </p:txBody>
      </p:sp>
      <p:sp>
        <p:nvSpPr>
          <p:cNvPr id="14" name="标题 8"/>
          <p:cNvSpPr>
            <a:spLocks noGrp="1"/>
          </p:cNvSpPr>
          <p:nvPr>
            <p:custDataLst>
              <p:tags r:id="rId10"/>
            </p:custDataLst>
          </p:nvPr>
        </p:nvSpPr>
        <p:spPr>
          <a:xfrm>
            <a:off x="7219950" y="1658620"/>
            <a:ext cx="2525395" cy="1657350"/>
          </a:xfrm>
          <a:prstGeom prst="rect">
            <a:avLst/>
          </a:prstGeom>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algn="ctr">
              <a:lnSpc>
                <a:spcPct val="120000"/>
              </a:lnSpc>
            </a:pPr>
            <a:r>
              <a:rPr lang="zh-CN" altLang="en-US" sz="1800"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rPr>
              <a:t>“系好安全带”灯熄灭后或接到通知后检查旅客、机组人员和客舱情况，如发现有人员受伤，应按急救程序及时进行处置。</a:t>
            </a:r>
            <a:endParaRPr lang="zh-CN" altLang="en-US" sz="1800"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endParaRPr>
          </a:p>
        </p:txBody>
      </p:sp>
      <p:sp>
        <p:nvSpPr>
          <p:cNvPr id="4" name="椭圆 3"/>
          <p:cNvSpPr/>
          <p:nvPr>
            <p:custDataLst>
              <p:tags r:id="rId11"/>
            </p:custDataLst>
          </p:nvPr>
        </p:nvSpPr>
        <p:spPr>
          <a:xfrm>
            <a:off x="3526790" y="1014095"/>
            <a:ext cx="2567940" cy="2555875"/>
          </a:xfrm>
          <a:prstGeom prst="ellipse">
            <a:avLst/>
          </a:prstGeom>
          <a:gradFill>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800" spc="-200">
              <a:solidFill>
                <a:schemeClr val="dk1">
                  <a:lumMod val="85000"/>
                  <a:lumOff val="15000"/>
                </a:schemeClr>
              </a:solidFill>
              <a:latin typeface="微软雅黑" panose="020B0503020204020204" charset="-122"/>
              <a:ea typeface="微软雅黑" panose="020B0503020204020204" charset="-122"/>
            </a:endParaRPr>
          </a:p>
        </p:txBody>
      </p:sp>
      <p:sp>
        <p:nvSpPr>
          <p:cNvPr id="15" name="标题 8"/>
          <p:cNvSpPr>
            <a:spLocks noGrp="1"/>
          </p:cNvSpPr>
          <p:nvPr>
            <p:custDataLst>
              <p:tags r:id="rId12"/>
            </p:custDataLst>
          </p:nvPr>
        </p:nvSpPr>
        <p:spPr>
          <a:xfrm>
            <a:off x="3751580" y="1497965"/>
            <a:ext cx="2118995" cy="1588770"/>
          </a:xfrm>
          <a:prstGeom prst="rect">
            <a:avLst/>
          </a:prstGeom>
        </p:spPr>
        <p:txBody>
          <a:bodyPr vert="horz" wrap="square"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algn="ctr">
              <a:lnSpc>
                <a:spcPct val="120000"/>
              </a:lnSpc>
            </a:pPr>
            <a:r>
              <a:rPr lang="zh-CN" altLang="en-US" sz="1800"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rPr>
              <a:t>乘务组及时对客舱进行颠簸广播提示，广播通知旅客就座并系好安全带。</a:t>
            </a:r>
            <a:endParaRPr lang="zh-CN" altLang="en-US" sz="1800"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endParaRPr>
          </a:p>
        </p:txBody>
      </p:sp>
      <p:sp>
        <p:nvSpPr>
          <p:cNvPr id="5" name="椭圆 4"/>
          <p:cNvSpPr/>
          <p:nvPr>
            <p:custDataLst>
              <p:tags r:id="rId13"/>
            </p:custDataLst>
          </p:nvPr>
        </p:nvSpPr>
        <p:spPr>
          <a:xfrm>
            <a:off x="457200" y="1079500"/>
            <a:ext cx="3141980" cy="3050540"/>
          </a:xfrm>
          <a:prstGeom prst="ellipse">
            <a:avLst/>
          </a:prstGeom>
          <a:solidFill>
            <a:srgbClr val="FFC000"/>
          </a:soli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800" spc="-200">
              <a:solidFill>
                <a:schemeClr val="dk1">
                  <a:lumMod val="85000"/>
                  <a:lumOff val="15000"/>
                </a:schemeClr>
              </a:solidFill>
              <a:latin typeface="微软雅黑" panose="020B0503020204020204" charset="-122"/>
              <a:ea typeface="微软雅黑" panose="020B0503020204020204" charset="-122"/>
            </a:endParaRPr>
          </a:p>
        </p:txBody>
      </p:sp>
      <p:sp>
        <p:nvSpPr>
          <p:cNvPr id="22" name="标题 8"/>
          <p:cNvSpPr>
            <a:spLocks noGrp="1"/>
          </p:cNvSpPr>
          <p:nvPr>
            <p:custDataLst>
              <p:tags r:id="rId14"/>
            </p:custDataLst>
          </p:nvPr>
        </p:nvSpPr>
        <p:spPr>
          <a:xfrm>
            <a:off x="641985" y="1757045"/>
            <a:ext cx="2771775" cy="1796415"/>
          </a:xfrm>
          <a:prstGeom prst="rect">
            <a:avLst/>
          </a:prstGeom>
        </p:spPr>
        <p:txBody>
          <a:bodyPr vert="horz" wrap="square"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algn="ctr">
              <a:lnSpc>
                <a:spcPct val="120000"/>
              </a:lnSpc>
            </a:pPr>
            <a:r>
              <a:rPr lang="zh-CN" altLang="en-US" sz="1800" spc="-200">
                <a:solidFill>
                  <a:schemeClr val="tx1"/>
                </a:solidFill>
                <a:uFillTx/>
                <a:latin typeface="汉仪旗黑-85S" panose="00020600040101010101" pitchFamily="18" charset="-122"/>
                <a:ea typeface="汉仪旗黑-85S" panose="00020600040101010101" pitchFamily="18" charset="-122"/>
                <a:cs typeface="汉仪旗黑-85S" panose="00020600040101010101" pitchFamily="18" charset="-122"/>
              </a:rPr>
              <a:t>当遇到突然发生的不可预知的颠簸时，客舱乘务员应立即固定自己，在客舱的乘务员口头提醒周围旅客系好安全带，直到“系好安全带”灯熄灭或接到通知。</a:t>
            </a:r>
            <a:endParaRPr lang="zh-CN" altLang="en-US" sz="1800" spc="-200">
              <a:solidFill>
                <a:schemeClr val="tx1"/>
              </a:solidFill>
              <a:uFillTx/>
              <a:latin typeface="汉仪旗黑-85S" panose="00020600040101010101" pitchFamily="18" charset="-122"/>
              <a:ea typeface="汉仪旗黑-85S" panose="00020600040101010101" pitchFamily="18" charset="-122"/>
              <a:cs typeface="汉仪旗黑-85S" panose="00020600040101010101" pitchFamily="18" charset="-122"/>
            </a:endParaRPr>
          </a:p>
        </p:txBody>
      </p:sp>
      <p:sp>
        <p:nvSpPr>
          <p:cNvPr id="6" name="椭圆 5"/>
          <p:cNvSpPr/>
          <p:nvPr>
            <p:custDataLst>
              <p:tags r:id="rId15"/>
            </p:custDataLst>
          </p:nvPr>
        </p:nvSpPr>
        <p:spPr>
          <a:xfrm>
            <a:off x="2709545" y="3656965"/>
            <a:ext cx="2797175" cy="2721610"/>
          </a:xfrm>
          <a:prstGeom prst="ellipse">
            <a:avLst/>
          </a:prstGeom>
          <a:gradFill>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800" spc="-200">
              <a:solidFill>
                <a:schemeClr val="dk1">
                  <a:lumMod val="85000"/>
                  <a:lumOff val="15000"/>
                </a:schemeClr>
              </a:solidFill>
              <a:latin typeface="微软雅黑" panose="020B0503020204020204" charset="-122"/>
              <a:ea typeface="微软雅黑" panose="020B0503020204020204" charset="-122"/>
            </a:endParaRPr>
          </a:p>
        </p:txBody>
      </p:sp>
      <p:sp>
        <p:nvSpPr>
          <p:cNvPr id="10" name="文本框 9"/>
          <p:cNvSpPr txBox="1"/>
          <p:nvPr>
            <p:custDataLst>
              <p:tags r:id="rId16"/>
            </p:custDataLst>
          </p:nvPr>
        </p:nvSpPr>
        <p:spPr>
          <a:xfrm>
            <a:off x="3015615" y="4154170"/>
            <a:ext cx="2262505" cy="1863090"/>
          </a:xfrm>
          <a:prstGeom prst="rect">
            <a:avLst/>
          </a:prstGeom>
          <a:noFill/>
        </p:spPr>
        <p:txBody>
          <a:bodyPr wrap="square" rtlCol="0" anchor="t" anchorCtr="0">
            <a:normAutofit lnSpcReduction="20000"/>
          </a:bodyPr>
          <a:p>
            <a:pPr algn="just">
              <a:lnSpc>
                <a:spcPct val="120000"/>
              </a:lnSpc>
            </a:pPr>
            <a:r>
              <a:rPr lang="zh-CN" altLang="en-US" sz="1800" b="1"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sym typeface="+mn-ea"/>
              </a:rPr>
              <a:t>如果停止服务，应对旅客进行广播，说明服务暂停的原因，将餐车踩下刹车固定或推回服务间固定。</a:t>
            </a:r>
            <a:endParaRPr lang="zh-CN" altLang="en-US" sz="1800" b="1" spc="-200">
              <a:solidFill>
                <a:schemeClr val="lt1"/>
              </a:solidFill>
              <a:uFillTx/>
              <a:latin typeface="汉仪旗黑-85S" panose="00020600040101010101" pitchFamily="18" charset="-122"/>
              <a:ea typeface="汉仪旗黑-85S" panose="00020600040101010101" pitchFamily="18" charset="-122"/>
              <a:cs typeface="汉仪旗黑-85S" panose="00020600040101010101" pitchFamily="18" charset="-122"/>
              <a:sym typeface="+mn-ea"/>
            </a:endParaRPr>
          </a:p>
        </p:txBody>
      </p:sp>
      <p:sp>
        <p:nvSpPr>
          <p:cNvPr id="11" name="椭圆 10"/>
          <p:cNvSpPr/>
          <p:nvPr>
            <p:custDataLst>
              <p:tags r:id="rId17"/>
            </p:custDataLst>
          </p:nvPr>
        </p:nvSpPr>
        <p:spPr>
          <a:xfrm flipH="1">
            <a:off x="7889240" y="3607435"/>
            <a:ext cx="3376930" cy="3089910"/>
          </a:xfrm>
          <a:prstGeom prst="ellipse">
            <a:avLst/>
          </a:prstGeom>
          <a:gradFill flip="none" rotWithShape="1">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r>
              <a:rPr lang="zh-CN" altLang="en-US" sz="1800" b="1" spc="-200">
                <a:uFillTx/>
                <a:latin typeface="汉仪旗黑-85S" panose="00020600040101010101" pitchFamily="18" charset="-122"/>
                <a:ea typeface="汉仪旗黑-85S" panose="00020600040101010101" pitchFamily="18" charset="-122"/>
                <a:cs typeface="汉仪旗黑-85S" panose="00020600040101010101" pitchFamily="18" charset="-122"/>
                <a:sym typeface="+mn-ea"/>
              </a:rPr>
              <a:t>客舱乘务员向乘务长报告客舱情况，乘务长向飞行机组报告受伤人数、伤害程度、急救药箱器具使用情况、是否需要到达站救护等信息。当因颠簸造成人员伤害时，客舱乘务长可向机长提出改航、返航的建议</a:t>
            </a:r>
            <a:endParaRPr lang="zh-CN" altLang="en-US" sz="1800" b="1" spc="-200">
              <a:uFillTx/>
              <a:latin typeface="汉仪旗黑-85S" panose="00020600040101010101" pitchFamily="18" charset="-122"/>
              <a:ea typeface="汉仪旗黑-85S" panose="00020600040101010101" pitchFamily="18" charset="-122"/>
              <a:cs typeface="汉仪旗黑-85S" panose="00020600040101010101" pitchFamily="18" charset="-122"/>
              <a:sym typeface="+mn-ea"/>
            </a:endParaRPr>
          </a:p>
        </p:txBody>
      </p:sp>
    </p:spTree>
    <p:custDataLst>
      <p:tags r:id="rId18"/>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客舱灯光的控制</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客舱资源管理，就是有效地利用机上各种资源，例如灯光的控制、温度的调控、广播的管理等，从而达到保证安全飞行、提升服务质量的目的。</a:t>
            </a:r>
            <a:endParaRPr lang="zh-CN" altLang="en-US" sz="2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887" b="2887"/>
          <a:stretch>
            <a:fillRect/>
          </a:stretch>
        </p:blipFill>
        <p:spPr>
          <a:xfrm>
            <a:off x="0" y="0"/>
            <a:ext cx="12192000" cy="6858000"/>
          </a:xfrm>
          <a:prstGeom prst="rect">
            <a:avLst/>
          </a:prstGeom>
        </p:spPr>
      </p:pic>
      <p:sp>
        <p:nvSpPr>
          <p:cNvPr id="9" name="矩形 8"/>
          <p:cNvSpPr/>
          <p:nvPr/>
        </p:nvSpPr>
        <p:spPr>
          <a:xfrm>
            <a:off x="3555735" y="2967335"/>
            <a:ext cx="5080531" cy="922020"/>
          </a:xfrm>
          <a:prstGeom prst="rect">
            <a:avLst/>
          </a:prstGeom>
        </p:spPr>
        <p:txBody>
          <a:bodyPr wrap="square">
            <a:spAutoFit/>
          </a:bodyPr>
          <a:lstStyle/>
          <a:p>
            <a:pPr algn="dist"/>
            <a:r>
              <a:rPr sz="5400" dirty="0">
                <a:solidFill>
                  <a:schemeClr val="bg2">
                    <a:lumMod val="50000"/>
                  </a:schemeClr>
                </a:solidFill>
                <a:cs typeface="+mn-ea"/>
                <a:sym typeface="+mn-lt"/>
              </a:rPr>
              <a:t>感谢观看</a:t>
            </a:r>
            <a:endParaRPr sz="5400" dirty="0">
              <a:solidFill>
                <a:schemeClr val="bg2">
                  <a:lumMod val="50000"/>
                </a:schemeClr>
              </a:solidFill>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02</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客舱灯光的控制</a:t>
            </a:r>
            <a:endParaRPr lang="zh-CN" altLang="en-US" sz="5445">
              <a:solidFill>
                <a:schemeClr val="accent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客舱灯光的控制</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9" name="矩形 18"/>
          <p:cNvSpPr/>
          <p:nvPr>
            <p:custDataLst>
              <p:tags r:id="rId5"/>
            </p:custDataLst>
          </p:nvPr>
        </p:nvSpPr>
        <p:spPr>
          <a:xfrm>
            <a:off x="1099820" y="4184015"/>
            <a:ext cx="2682240" cy="232664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Autofit/>
          </a:bodyPr>
          <a:p>
            <a:pPr algn="l">
              <a:lnSpc>
                <a:spcPct val="130000"/>
              </a:lnSpc>
            </a:pPr>
            <a:r>
              <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在夜航值班期间将客舱灯光调至“夜航”档(night)，打开过道灯。</a:t>
            </a:r>
            <a:endPar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0" name="任意多边形 19"/>
          <p:cNvSpPr/>
          <p:nvPr>
            <p:custDataLst>
              <p:tags r:id="rId6"/>
            </p:custDataLst>
          </p:nvPr>
        </p:nvSpPr>
        <p:spPr>
          <a:xfrm>
            <a:off x="1410840" y="4048967"/>
            <a:ext cx="1645317" cy="559254"/>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rPr>
              <a:t>4</a:t>
            </a:r>
            <a:endPar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2" name="矩形 21"/>
          <p:cNvSpPr/>
          <p:nvPr>
            <p:custDataLst>
              <p:tags r:id="rId7"/>
            </p:custDataLst>
          </p:nvPr>
        </p:nvSpPr>
        <p:spPr>
          <a:xfrm>
            <a:off x="4923790" y="4184015"/>
            <a:ext cx="2470150" cy="232664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rmAutofit/>
          </a:bodyPr>
          <a:p>
            <a:pPr algn="l">
              <a:lnSpc>
                <a:spcPct val="130000"/>
              </a:lnSpc>
            </a:pPr>
            <a:r>
              <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在供餐前不要用强光唤醒乘客。</a:t>
            </a:r>
            <a:endPar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任意多边形 22"/>
          <p:cNvSpPr/>
          <p:nvPr>
            <p:custDataLst>
              <p:tags r:id="rId8"/>
            </p:custDataLst>
          </p:nvPr>
        </p:nvSpPr>
        <p:spPr>
          <a:xfrm>
            <a:off x="5234906" y="4049160"/>
            <a:ext cx="1645317" cy="559254"/>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rPr>
              <a:t>5</a:t>
            </a:r>
            <a:endPar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矩形 5"/>
          <p:cNvSpPr/>
          <p:nvPr>
            <p:custDataLst>
              <p:tags r:id="rId9"/>
            </p:custDataLst>
          </p:nvPr>
        </p:nvSpPr>
        <p:spPr>
          <a:xfrm>
            <a:off x="1099820" y="1356995"/>
            <a:ext cx="2682240" cy="232664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Autofit/>
          </a:bodyPr>
          <a:p>
            <a:pPr algn="l">
              <a:lnSpc>
                <a:spcPct val="130000"/>
              </a:lnSpc>
            </a:pPr>
            <a:r>
              <a:rPr lang="zh-CN" altLang="en-US" sz="1700">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在乘客登机迎客、乘客下机送客、安全演示、安全检查、致礼时将客舱灯光调节至“高亮”档（bright）。</a:t>
            </a:r>
            <a:endParaRPr lang="zh-CN" altLang="en-US" sz="1700">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任意多边形 3"/>
          <p:cNvSpPr/>
          <p:nvPr>
            <p:custDataLst>
              <p:tags r:id="rId10"/>
            </p:custDataLst>
          </p:nvPr>
        </p:nvSpPr>
        <p:spPr>
          <a:xfrm>
            <a:off x="1410840" y="1222133"/>
            <a:ext cx="1645317" cy="559254"/>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rPr>
              <a:t>1</a:t>
            </a:r>
            <a:endPar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6" name="矩形 15"/>
          <p:cNvSpPr/>
          <p:nvPr>
            <p:custDataLst>
              <p:tags r:id="rId11"/>
            </p:custDataLst>
          </p:nvPr>
        </p:nvSpPr>
        <p:spPr>
          <a:xfrm>
            <a:off x="4923155" y="1355725"/>
            <a:ext cx="2470785" cy="2326640"/>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Autofit/>
          </a:bodyPr>
          <a:p>
            <a:pPr algn="l">
              <a:lnSpc>
                <a:spcPct val="130000"/>
              </a:lnSpc>
            </a:pPr>
            <a:r>
              <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在播放安全须知，为乘客提高服务时将客舱灯光调节至“中亮”档(medium)。</a:t>
            </a:r>
            <a:endPar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7" name="任意多边形 16"/>
          <p:cNvSpPr/>
          <p:nvPr>
            <p:custDataLst>
              <p:tags r:id="rId12"/>
            </p:custDataLst>
          </p:nvPr>
        </p:nvSpPr>
        <p:spPr>
          <a:xfrm>
            <a:off x="5234642" y="1220969"/>
            <a:ext cx="1645317" cy="559254"/>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rPr>
              <a:t>2</a:t>
            </a:r>
            <a:endPar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5" name="矩形 24"/>
          <p:cNvSpPr/>
          <p:nvPr>
            <p:custDataLst>
              <p:tags r:id="rId13"/>
            </p:custDataLst>
          </p:nvPr>
        </p:nvSpPr>
        <p:spPr>
          <a:xfrm>
            <a:off x="8534400" y="1356995"/>
            <a:ext cx="2480945" cy="232664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rmAutofit/>
          </a:bodyPr>
          <a:p>
            <a:pPr algn="l">
              <a:lnSpc>
                <a:spcPct val="130000"/>
              </a:lnSpc>
            </a:pPr>
            <a:r>
              <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在起飞下降时将客舱灯光调至“低亮”档(dim)。</a:t>
            </a:r>
            <a:endPar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任意多边形 25"/>
          <p:cNvSpPr/>
          <p:nvPr>
            <p:custDataLst>
              <p:tags r:id="rId14"/>
            </p:custDataLst>
          </p:nvPr>
        </p:nvSpPr>
        <p:spPr>
          <a:xfrm>
            <a:off x="9058445" y="1222133"/>
            <a:ext cx="1645317" cy="559254"/>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rPr>
              <a:t>3</a:t>
            </a:r>
            <a:endPar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8" name="矩形 27"/>
          <p:cNvSpPr/>
          <p:nvPr>
            <p:custDataLst>
              <p:tags r:id="rId15"/>
            </p:custDataLst>
          </p:nvPr>
        </p:nvSpPr>
        <p:spPr>
          <a:xfrm>
            <a:off x="8535670" y="4184015"/>
            <a:ext cx="2478405" cy="2326640"/>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8000" tIns="396000" rIns="108000" rtlCol="0" anchor="ctr">
            <a:noAutofit/>
          </a:bodyPr>
          <a:p>
            <a:pPr algn="l">
              <a:lnSpc>
                <a:spcPct val="130000"/>
              </a:lnSpc>
            </a:pPr>
            <a:r>
              <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撤离路径灯、客舱顶灯、出口指示灯等测试正常，便于在紧急情况下提供目视帮助。</a:t>
            </a:r>
            <a:endParaRPr lang="zh-CN" altLang="en-US">
              <a:solidFill>
                <a:schemeClr val="lt1">
                  <a:lumMod val="50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9" name="任意多边形 28"/>
          <p:cNvSpPr/>
          <p:nvPr>
            <p:custDataLst>
              <p:tags r:id="rId16"/>
            </p:custDataLst>
          </p:nvPr>
        </p:nvSpPr>
        <p:spPr>
          <a:xfrm>
            <a:off x="9056963" y="4048967"/>
            <a:ext cx="1645317" cy="559254"/>
          </a:xfrm>
          <a:custGeom>
            <a:avLst/>
            <a:gdLst>
              <a:gd name="connsiteX0" fmla="*/ 0 w 1699491"/>
              <a:gd name="connsiteY0" fmla="*/ 0 h 342537"/>
              <a:gd name="connsiteX1" fmla="*/ 1699491 w 1699491"/>
              <a:gd name="connsiteY1" fmla="*/ 0 h 342537"/>
              <a:gd name="connsiteX2" fmla="*/ 1699491 w 1699491"/>
              <a:gd name="connsiteY2" fmla="*/ 185519 h 342537"/>
              <a:gd name="connsiteX3" fmla="*/ 858982 w 1699491"/>
              <a:gd name="connsiteY3" fmla="*/ 342537 h 342537"/>
              <a:gd name="connsiteX4" fmla="*/ 0 w 1699491"/>
              <a:gd name="connsiteY4" fmla="*/ 185519 h 34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491" h="342537">
                <a:moveTo>
                  <a:pt x="0" y="0"/>
                </a:moveTo>
                <a:lnTo>
                  <a:pt x="1699491" y="0"/>
                </a:lnTo>
                <a:lnTo>
                  <a:pt x="1699491" y="185519"/>
                </a:lnTo>
                <a:lnTo>
                  <a:pt x="858982" y="342537"/>
                </a:lnTo>
                <a:lnTo>
                  <a:pt x="0" y="1855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rPr>
              <a:t>6</a:t>
            </a:r>
            <a:endParaRPr lang="en-US" altLang="zh-CN" sz="2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Tree>
    <p:custDataLst>
      <p:tags r:id="rId17"/>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03</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fontScale="70000"/>
          </a:bodyPr>
          <a:lstStyle/>
          <a:p>
            <a:r>
              <a:rPr lang="zh-CN" altLang="en-US" sz="5430">
                <a:solidFill>
                  <a:schemeClr val="accent1"/>
                </a:solidFill>
              </a:rPr>
              <a:t>客舱灯光调节的注意事项</a:t>
            </a:r>
            <a:endParaRPr lang="zh-CN" altLang="en-US" sz="5430">
              <a:solidFill>
                <a:schemeClr val="accent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客舱灯光调节的注意事项</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4339" name="Freeform 5"/>
          <p:cNvSpPr/>
          <p:nvPr>
            <p:custDataLst>
              <p:tags r:id="rId5"/>
            </p:custDataLst>
          </p:nvPr>
        </p:nvSpPr>
        <p:spPr bwMode="auto">
          <a:xfrm>
            <a:off x="4809907" y="2623399"/>
            <a:ext cx="1414775" cy="1634754"/>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0">
            <a:normAutofit/>
          </a:bodyPr>
          <a:lstStyle/>
          <a:p>
            <a:pPr algn="l">
              <a:lnSpc>
                <a:spcPct val="120000"/>
              </a:lnSpc>
            </a:pPr>
            <a:endParaRPr lang="zh-CN" altLang="en-US" sz="24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340" name="Freeform 6"/>
          <p:cNvSpPr/>
          <p:nvPr>
            <p:custDataLst>
              <p:tags r:id="rId6"/>
            </p:custDataLst>
          </p:nvPr>
        </p:nvSpPr>
        <p:spPr bwMode="auto">
          <a:xfrm>
            <a:off x="6618633" y="3422805"/>
            <a:ext cx="1270997" cy="1463659"/>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0">
            <a:normAutofit/>
          </a:bodyPr>
          <a:lstStyle/>
          <a:p>
            <a:pPr algn="l">
              <a:lnSpc>
                <a:spcPct val="120000"/>
              </a:lnSpc>
            </a:pPr>
            <a:endParaRPr lang="zh-CN" altLang="en-US" sz="24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343" name="Freeform 9"/>
          <p:cNvSpPr/>
          <p:nvPr>
            <p:custDataLst>
              <p:tags r:id="rId7"/>
            </p:custDataLst>
          </p:nvPr>
        </p:nvSpPr>
        <p:spPr bwMode="auto">
          <a:xfrm>
            <a:off x="6313824" y="2752800"/>
            <a:ext cx="770650" cy="888547"/>
          </a:xfrm>
          <a:custGeom>
            <a:avLst/>
            <a:gdLst>
              <a:gd name="T0" fmla="*/ 0 w 430"/>
              <a:gd name="T1" fmla="*/ 2147483646 h 496"/>
              <a:gd name="T2" fmla="*/ 2147483646 w 430"/>
              <a:gd name="T3" fmla="*/ 0 h 496"/>
              <a:gd name="T4" fmla="*/ 2147483646 w 430"/>
              <a:gd name="T5" fmla="*/ 2147483646 h 496"/>
              <a:gd name="T6" fmla="*/ 2147483646 w 430"/>
              <a:gd name="T7" fmla="*/ 2147483646 h 496"/>
              <a:gd name="T8" fmla="*/ 2147483646 w 430"/>
              <a:gd name="T9" fmla="*/ 2147483646 h 496"/>
              <a:gd name="T10" fmla="*/ 0 w 430"/>
              <a:gd name="T11" fmla="*/ 2147483646 h 496"/>
              <a:gd name="T12" fmla="*/ 0 w 430"/>
              <a:gd name="T13" fmla="*/ 2147483646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0">
            <a:normAutofit/>
          </a:bodyPr>
          <a:lstStyle/>
          <a:p>
            <a:pPr algn="l">
              <a:lnSpc>
                <a:spcPct val="120000"/>
              </a:lnSpc>
            </a:pPr>
            <a:endParaRPr lang="zh-CN" altLang="en-US" sz="24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344" name="Freeform 10"/>
          <p:cNvSpPr/>
          <p:nvPr>
            <p:custDataLst>
              <p:tags r:id="rId8"/>
            </p:custDataLst>
          </p:nvPr>
        </p:nvSpPr>
        <p:spPr bwMode="auto">
          <a:xfrm>
            <a:off x="4479218" y="4046801"/>
            <a:ext cx="977690" cy="112721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0">
            <a:normAutofit/>
          </a:bodyPr>
          <a:lstStyle/>
          <a:p>
            <a:pPr algn="l">
              <a:lnSpc>
                <a:spcPct val="120000"/>
              </a:lnSpc>
            </a:pPr>
            <a:endParaRPr lang="zh-CN" altLang="en-US" sz="24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351" name="Freeform 34"/>
          <p:cNvSpPr/>
          <p:nvPr>
            <p:custDataLst>
              <p:tags r:id="rId9"/>
            </p:custDataLst>
          </p:nvPr>
        </p:nvSpPr>
        <p:spPr bwMode="auto">
          <a:xfrm>
            <a:off x="4723641" y="2391917"/>
            <a:ext cx="796530" cy="234358"/>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chorCtr="0">
            <a:noAutofit/>
          </a:bodyPr>
          <a:lstStyle/>
          <a:p>
            <a:pPr algn="l">
              <a:lnSpc>
                <a:spcPct val="140000"/>
              </a:lnSpc>
            </a:pPr>
            <a:endParaRPr lang="zh-CN" altLang="en-US" sz="24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352" name="Freeform 35"/>
          <p:cNvSpPr/>
          <p:nvPr>
            <p:custDataLst>
              <p:tags r:id="rId10"/>
            </p:custDataLst>
          </p:nvPr>
        </p:nvSpPr>
        <p:spPr bwMode="auto">
          <a:xfrm>
            <a:off x="6697711" y="2391917"/>
            <a:ext cx="766337" cy="360883"/>
          </a:xfrm>
          <a:custGeom>
            <a:avLst/>
            <a:gdLst>
              <a:gd name="T0" fmla="*/ 0 w 428"/>
              <a:gd name="T1" fmla="*/ 2147483646 h 201"/>
              <a:gd name="T2" fmla="*/ 0 w 428"/>
              <a:gd name="T3" fmla="*/ 0 h 201"/>
              <a:gd name="T4" fmla="*/ 2147483646 w 428"/>
              <a:gd name="T5" fmla="*/ 0 h 201"/>
              <a:gd name="T6" fmla="*/ 0 60000 65536"/>
              <a:gd name="T7" fmla="*/ 0 60000 65536"/>
              <a:gd name="T8" fmla="*/ 0 60000 65536"/>
            </a:gdLst>
            <a:ahLst/>
            <a:cxnLst>
              <a:cxn ang="T6">
                <a:pos x="T0" y="T1"/>
              </a:cxn>
              <a:cxn ang="T7">
                <a:pos x="T2" y="T3"/>
              </a:cxn>
              <a:cxn ang="T8">
                <a:pos x="T4" y="T5"/>
              </a:cxn>
            </a:cxnLst>
            <a:rect l="0" t="0" r="r" b="b"/>
            <a:pathLst>
              <a:path w="428" h="201">
                <a:moveTo>
                  <a:pt x="0" y="201"/>
                </a:moveTo>
                <a:lnTo>
                  <a:pt x="0" y="0"/>
                </a:lnTo>
                <a:lnTo>
                  <a:pt x="428" y="0"/>
                </a:lnTo>
              </a:path>
            </a:pathLst>
          </a:custGeom>
          <a:noFill/>
          <a:ln w="6350" cap="flat" cmpd="sng">
            <a:solidFill>
              <a:schemeClr val="accent2"/>
            </a:solidFill>
            <a:round/>
          </a:ln>
          <a:extLst>
            <a:ext uri="{909E8E84-426E-40DD-AFC4-6F175D3DCCD1}">
              <a14:hiddenFill xmlns:a14="http://schemas.microsoft.com/office/drawing/2010/main">
                <a:solidFill>
                  <a:srgbClr val="FFFFFF"/>
                </a:solidFill>
              </a14:hiddenFill>
            </a:ext>
          </a:extLst>
        </p:spPr>
        <p:txBody>
          <a:bodyPr anchor="ctr" anchorCtr="0">
            <a:noAutofit/>
          </a:bodyPr>
          <a:lstStyle/>
          <a:p>
            <a:pPr algn="l">
              <a:lnSpc>
                <a:spcPct val="120000"/>
              </a:lnSpc>
            </a:pPr>
            <a:endParaRPr lang="zh-CN" altLang="en-US" sz="23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355" name="Freeform 38"/>
          <p:cNvSpPr/>
          <p:nvPr>
            <p:custDataLst>
              <p:tags r:id="rId11"/>
            </p:custDataLst>
          </p:nvPr>
        </p:nvSpPr>
        <p:spPr bwMode="auto">
          <a:xfrm>
            <a:off x="4604305" y="4893652"/>
            <a:ext cx="1115716" cy="503223"/>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chemeClr val="accent2"/>
            </a:solidFill>
            <a:round/>
          </a:ln>
          <a:extLst>
            <a:ext uri="{909E8E84-426E-40DD-AFC4-6F175D3DCCD1}">
              <a14:hiddenFill xmlns:a14="http://schemas.microsoft.com/office/drawing/2010/main">
                <a:solidFill>
                  <a:srgbClr val="FFFFFF"/>
                </a:solidFill>
              </a14:hiddenFill>
            </a:ext>
          </a:extLst>
        </p:spPr>
        <p:txBody>
          <a:bodyPr anchor="ctr" anchorCtr="0">
            <a:noAutofit/>
          </a:bodyPr>
          <a:lstStyle/>
          <a:p>
            <a:pPr algn="l">
              <a:lnSpc>
                <a:spcPct val="120000"/>
              </a:lnSpc>
            </a:pPr>
            <a:endParaRPr lang="zh-CN" altLang="en-US" sz="24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4356" name="Freeform 39"/>
          <p:cNvSpPr/>
          <p:nvPr>
            <p:custDataLst>
              <p:tags r:id="rId12"/>
            </p:custDataLst>
          </p:nvPr>
        </p:nvSpPr>
        <p:spPr bwMode="auto">
          <a:xfrm>
            <a:off x="6333953" y="4524143"/>
            <a:ext cx="1306941" cy="872731"/>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chemeClr val="accent2"/>
            </a:solidFill>
            <a:round/>
          </a:ln>
          <a:extLst>
            <a:ext uri="{909E8E84-426E-40DD-AFC4-6F175D3DCCD1}">
              <a14:hiddenFill xmlns:a14="http://schemas.microsoft.com/office/drawing/2010/main">
                <a:solidFill>
                  <a:srgbClr val="FFFFFF"/>
                </a:solidFill>
              </a14:hiddenFill>
            </a:ext>
          </a:extLst>
        </p:spPr>
        <p:txBody>
          <a:bodyPr anchor="ctr" anchorCtr="0">
            <a:normAutofit/>
          </a:bodyPr>
          <a:lstStyle/>
          <a:p>
            <a:pPr algn="l">
              <a:lnSpc>
                <a:spcPct val="120000"/>
              </a:lnSpc>
            </a:pPr>
            <a:endParaRPr lang="zh-CN" altLang="en-US" sz="240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13"/>
            </p:custDataLst>
          </p:nvPr>
        </p:nvSpPr>
        <p:spPr>
          <a:xfrm>
            <a:off x="7744414" y="5017269"/>
            <a:ext cx="3144423" cy="72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nchorCtr="0">
            <a:noAutofit/>
          </a:bodyPr>
          <a:lstStyle>
            <a:defPPr>
              <a:defRPr lang="zh-CN"/>
            </a:defPPr>
            <a:lvl1pPr>
              <a:lnSpc>
                <a:spcPct val="120000"/>
              </a:lnSpc>
              <a:defRPr sz="2000" spc="100"/>
            </a:lvl1pPr>
          </a:lstStyle>
          <a:p>
            <a:pPr algn="l"/>
            <a:r>
              <a:rPr lang="zh-CN" altLang="en-US" sz="23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（3）长航线飞行时，灯光调节应由暗逐渐变亮，给乘客眼睛一个缓冲的过程；</a:t>
            </a:r>
            <a:endParaRPr lang="zh-CN" altLang="en-US" sz="23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 name="文本框 10"/>
          <p:cNvSpPr txBox="1"/>
          <p:nvPr>
            <p:custDataLst>
              <p:tags r:id="rId14"/>
            </p:custDataLst>
          </p:nvPr>
        </p:nvSpPr>
        <p:spPr>
          <a:xfrm>
            <a:off x="1303164" y="5017269"/>
            <a:ext cx="3145860" cy="72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nchorCtr="0">
            <a:noAutofit/>
          </a:bodyPr>
          <a:lstStyle>
            <a:defPPr>
              <a:defRPr lang="zh-CN"/>
            </a:defPPr>
            <a:lvl1pPr>
              <a:lnSpc>
                <a:spcPct val="120000"/>
              </a:lnSpc>
              <a:defRPr sz="2000" spc="100"/>
            </a:lvl1pPr>
          </a:lstStyle>
          <a:p>
            <a:pPr algn="l"/>
            <a:r>
              <a:rPr lang="zh-CN" altLang="en-US" sz="23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（4）若看到旅客在看书阅读，乘务员应主动询问是否需要协助打开阅读灯。</a:t>
            </a:r>
            <a:endParaRPr lang="zh-CN" altLang="en-US" sz="23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文本框 13"/>
          <p:cNvSpPr txBox="1"/>
          <p:nvPr>
            <p:custDataLst>
              <p:tags r:id="rId15"/>
            </p:custDataLst>
          </p:nvPr>
        </p:nvSpPr>
        <p:spPr>
          <a:xfrm>
            <a:off x="7558941" y="2029565"/>
            <a:ext cx="3144422" cy="72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nchorCtr="0">
            <a:noAutofit/>
          </a:bodyPr>
          <a:lstStyle>
            <a:defPPr>
              <a:defRPr lang="zh-CN"/>
            </a:defPPr>
            <a:lvl1pPr>
              <a:lnSpc>
                <a:spcPct val="120000"/>
              </a:lnSpc>
              <a:defRPr sz="2000" spc="100"/>
            </a:lvl1pPr>
          </a:lstStyle>
          <a:p>
            <a:pPr algn="l"/>
            <a:r>
              <a:rPr lang="zh-CN" altLang="en-US" sz="24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（2）即使是在夜航时，值班灯也不得关闭；</a:t>
            </a:r>
            <a:endParaRPr lang="zh-CN" altLang="en-US" sz="24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文本框 14"/>
          <p:cNvSpPr txBox="1"/>
          <p:nvPr>
            <p:custDataLst>
              <p:tags r:id="rId16"/>
            </p:custDataLst>
          </p:nvPr>
        </p:nvSpPr>
        <p:spPr>
          <a:xfrm>
            <a:off x="1303164" y="2029565"/>
            <a:ext cx="3145860" cy="72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nchorCtr="0">
            <a:noAutofit/>
          </a:bodyPr>
          <a:lstStyle>
            <a:defPPr>
              <a:defRPr lang="zh-CN"/>
            </a:defPPr>
            <a:lvl1pPr>
              <a:lnSpc>
                <a:spcPct val="120000"/>
              </a:lnSpc>
              <a:defRPr sz="2000" spc="100"/>
            </a:lvl1pPr>
          </a:lstStyle>
          <a:p>
            <a:pPr algn="l"/>
            <a:r>
              <a:rPr lang="zh-CN" altLang="en-US" sz="23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（1）两舱和普通舱的灯光调节可以根据服务进度的不同分别进行调节；</a:t>
            </a:r>
            <a:endParaRPr lang="zh-CN" altLang="en-US" sz="2300" spc="15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2" name="图形 2"/>
          <p:cNvPicPr>
            <a:picLocks noChangeAspect="1"/>
          </p:cNvPicPr>
          <p:nvPr>
            <p:custDataLst>
              <p:tags r:id="rId17"/>
            </p:custDataLst>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499112" y="2972933"/>
            <a:ext cx="397197" cy="397197"/>
          </a:xfrm>
          <a:prstGeom prst="rect">
            <a:avLst/>
          </a:prstGeom>
        </p:spPr>
      </p:pic>
      <p:pic>
        <p:nvPicPr>
          <p:cNvPr id="17" name="图形 16"/>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4673874" y="4417763"/>
            <a:ext cx="488289" cy="488289"/>
          </a:xfrm>
          <a:prstGeom prst="rect">
            <a:avLst/>
          </a:prstGeom>
        </p:spPr>
      </p:pic>
      <p:pic>
        <p:nvPicPr>
          <p:cNvPr id="21" name="图形 20"/>
          <p:cNvPicPr>
            <a:picLocks noChangeAspect="1"/>
          </p:cNvPicPr>
          <p:nvPr>
            <p:custDataLst>
              <p:tags r:id="rId23"/>
            </p:custDataLst>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7003488" y="3916330"/>
            <a:ext cx="545621" cy="545621"/>
          </a:xfrm>
          <a:prstGeom prst="rect">
            <a:avLst/>
          </a:prstGeom>
        </p:spPr>
      </p:pic>
      <p:pic>
        <p:nvPicPr>
          <p:cNvPr id="25" name="图形 24"/>
          <p:cNvPicPr>
            <a:picLocks noChangeAspect="1"/>
          </p:cNvPicPr>
          <p:nvPr>
            <p:custDataLst>
              <p:tags r:id="rId26"/>
            </p:custDataLst>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5186302" y="3112659"/>
            <a:ext cx="661986" cy="661986"/>
          </a:xfrm>
          <a:prstGeom prst="rect">
            <a:avLst/>
          </a:prstGeom>
        </p:spPr>
      </p:pic>
    </p:spTree>
    <p:custDataLst>
      <p:tags r:id="rId29"/>
    </p:custDataLst>
  </p:cSld>
  <p:clrMapOvr>
    <a:masterClrMapping/>
  </p:clrMapOvr>
  <p:transition spd="med"/>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14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2"/>
  <p:tag name="KSO_WM_UNIT_ID" val="_1*y*2"/>
  <p:tag name="KSO_WM_UNIT_LAYERLEVEL" val="1"/>
  <p:tag name="KSO_WM_TAG_VERSION" val="1.0"/>
  <p:tag name="KSO_WM_BEAUTIFY_FLAG" val="#wm#"/>
</p:tagLst>
</file>

<file path=ppt/tags/tag14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3"/>
  <p:tag name="KSO_WM_UNIT_ID" val="_1*y*3"/>
  <p:tag name="KSO_WM_UNIT_LAYERLEVEL" val="1"/>
  <p:tag name="KSO_WM_TAG_VERSION" val="1.0"/>
  <p:tag name="KSO_WM_BEAUTIFY_FLAG" val="#wm#"/>
</p:tagLst>
</file>

<file path=ppt/tags/tag14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4"/>
  <p:tag name="KSO_WM_UNIT_ID" val="_1*y*4"/>
  <p:tag name="KSO_WM_UNIT_LAYERLEVEL" val="1"/>
  <p:tag name="KSO_WM_TAG_VERSION" val="1.0"/>
  <p:tag name="KSO_WM_BEAUTIFY_FLAG" val="#wm#"/>
</p:tagLst>
</file>

<file path=ppt/tags/tag14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Lst>
</file>

<file path=ppt/tags/tag2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Lst>
</file>

<file path=ppt/tags/tag2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24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3*i*2"/>
  <p:tag name="KSO_WM_UNIT_LAYERLEVEL" val="1"/>
  <p:tag name="KSO_WM_TAG_VERSION" val="1.0"/>
  <p:tag name="KSO_WM_BEAUTIFY_FLAG" val="#wm#"/>
</p:tagLst>
</file>

<file path=ppt/tags/tag24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3*i*3"/>
  <p:tag name="KSO_WM_UNIT_LAYERLEVEL" val="1"/>
  <p:tag name="KSO_WM_TAG_VERSION" val="1.0"/>
  <p:tag name="KSO_WM_BEAUTIFY_FLAG" val="#wm#"/>
</p:tagLst>
</file>

<file path=ppt/tags/tag24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3*i*4"/>
  <p:tag name="KSO_WM_UNIT_LAYERLEVEL" val="1"/>
  <p:tag name="KSO_WM_TAG_VERSION" val="1.0"/>
  <p:tag name="KSO_WM_BEAUTIFY_FLAG" val="#wm#"/>
</p:tagLst>
</file>

<file path=ppt/tags/tag24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25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4*i*1"/>
  <p:tag name="KSO_WM_UNIT_LAYERLEVEL" val="1"/>
  <p:tag name="KSO_WM_TAG_VERSION" val="1.0"/>
  <p:tag name="KSO_WM_BEAUTIFY_FLAG" val="#wm#"/>
</p:tagLst>
</file>

<file path=ppt/tags/tag25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4*i*4"/>
  <p:tag name="KSO_WM_UNIT_LAYERLEVEL" val="1"/>
  <p:tag name="KSO_WM_TAG_VERSION" val="1.0"/>
  <p:tag name="KSO_WM_BEAUTIFY_FLAG" val="#wm#"/>
</p:tagLst>
</file>

<file path=ppt/tags/tag25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4*i*2"/>
  <p:tag name="KSO_WM_UNIT_LAYERLEVEL" val="1"/>
  <p:tag name="KSO_WM_TAG_VERSION" val="1.0"/>
  <p:tag name="KSO_WM_BEAUTIFY_FLAG" val="#wm#"/>
</p:tagLst>
</file>

<file path=ppt/tags/tag25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4*i*3"/>
  <p:tag name="KSO_WM_UNIT_LAYERLEVEL" val="1"/>
  <p:tag name="KSO_WM_TAG_VERSION" val="1.0"/>
  <p:tag name="KSO_WM_BEAUTIFY_FLAG" val="#wm#"/>
</p:tagLst>
</file>

<file path=ppt/tags/tag2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6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Lst>
</file>

<file path=ppt/tags/tag26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5*i*2"/>
  <p:tag name="KSO_WM_UNIT_LAYERLEVEL" val="1"/>
  <p:tag name="KSO_WM_TAG_VERSION" val="1.0"/>
  <p:tag name="KSO_WM_BEAUTIFY_FLAG" val="#wm#"/>
</p:tagLst>
</file>

<file path=ppt/tags/tag26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5*i*3"/>
  <p:tag name="KSO_WM_UNIT_LAYERLEVEL" val="1"/>
  <p:tag name="KSO_WM_TAG_VERSION" val="1.0"/>
  <p:tag name="KSO_WM_BEAUTIFY_FLAG" val="#wm#"/>
</p:tagLst>
</file>

<file path=ppt/tags/tag2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5*i*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27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2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27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6*i*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8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2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28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7*i*4"/>
  <p:tag name="KSO_WM_UNIT_LAYERLEVEL" val="1"/>
  <p:tag name="KSO_WM_TAG_VERSION" val="1.0"/>
  <p:tag name="KSO_WM_BEAUTIFY_FLAG" val="#wm#"/>
</p:tagLst>
</file>

<file path=ppt/tags/tag29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9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0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8*i*2"/>
  <p:tag name="KSO_WM_UNIT_LAYERLEVEL" val="1"/>
  <p:tag name="KSO_WM_TAG_VERSION" val="1.0"/>
  <p:tag name="KSO_WM_BEAUTIFY_FLAG" val="#wm#"/>
</p:tagLst>
</file>

<file path=ppt/tags/tag30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30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0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30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30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7"/>
  <p:tag name="KSO_WM_UNIT_ID" val="_18*i*7"/>
  <p:tag name="KSO_WM_UNIT_LAYERLEVEL" val="1"/>
  <p:tag name="KSO_WM_TAG_VERSION" val="1.0"/>
  <p:tag name="KSO_WM_BEAUTIFY_FLAG" val="#wm#"/>
</p:tagLst>
</file>

<file path=ppt/tags/tag3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1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8"/>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8"/>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p="http://schemas.openxmlformats.org/presentationml/2006/main">
  <p:tag name="KSO_WM_UNIT_SHOW_EDIT_AREA_INDICATION" val="0"/>
  <p:tag name="KSO_WM_TEMPLATE_THUMBS_INDEX" val="1、4、5、6、7、8、9、11、13"/>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2548"/>
  <p:tag name="KSO_WM_TEMPLATE_MASTER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5_1*a*1"/>
  <p:tag name="KSO_WM_TEMPLATE_CATEGORY" val="custom"/>
  <p:tag name="KSO_WM_TEMPLATE_INDEX" val="20206915"/>
  <p:tag name="KSO_WM_UNIT_LAYERLEVEL" val="1"/>
  <p:tag name="KSO_WM_TAG_VERSION" val="1.0"/>
  <p:tag name="KSO_WM_BEAUTIFY_FLAG" val="#wm#"/>
  <p:tag name="KSO_WM_UNIT_PRESET_TEXT" val="空白演示经典风格"/>
  <p:tag name="KSO_WM_UNIT_TEXT_FILL_FORE_SCHEMECOLOR_INDEX_BRIGHTNESS" val="0"/>
  <p:tag name="KSO_WM_UNIT_TEXT_FILL_FORE_SCHEMECOLOR_INDEX" val="5"/>
  <p:tag name="KSO_WM_UNIT_TEXT_FILL_TYPE" val="1"/>
</p:tagLst>
</file>

<file path=ppt/tags/tag321.xml><?xml version="1.0" encoding="utf-8"?>
<p:tagLst xmlns:p="http://schemas.openxmlformats.org/presentationml/2006/main">
  <p:tag name="KSO_WM_SLIDE_ID" val="custom2020691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5"/>
  <p:tag name="KSO_WM_SLIDE_LAYOUT" val="a_b_f"/>
  <p:tag name="KSO_WM_SLIDE_LAYOUT_CNT" val="1_1_1"/>
  <p:tag name="KSO_WM_TEMPLATE_MASTER_THUMB_INDEX" val="12"/>
  <p:tag name="KSO_WM_TEMPLATE_THUMBS_INDEX" val="1、4、7、8、10、11、12、13、15"/>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5*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5_5*l_h_f*1_1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5*l_h_i*1_1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5*l_h_i*1_1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326.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5*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5*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5*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3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6915_5*l_h_f*1_4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6915_5*l_h_i*1_4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6915_5*l_h_i*1_4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3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custom20206915_5*l_h_f*1_5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custom20206915_5*l_h_i*1_5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custom20206915_5*l_h_i*1_5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3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5*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5*l_h_i*1_3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6915_5*l_h_i*1_3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338.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5*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39.xml><?xml version="1.0" encoding="utf-8"?>
<p:tagLst xmlns:p="http://schemas.openxmlformats.org/presentationml/2006/main">
  <p:tag name="KSO_WM_BEAUTIFY_FLAG" val="#wm#"/>
  <p:tag name="KSO_WM_TEMPLATE_CATEGORY" val="custom"/>
  <p:tag name="KSO_WM_TEMPLATE_INDEX" val="20206915"/>
  <p:tag name="KSO_WM_SLIDE_ID" val="custom20206915_5"/>
  <p:tag name="KSO_WM_TEMPLATE_SUBCATEGORY" val="0"/>
  <p:tag name="KSO_WM_TEMPLATE_MASTER_TYPE" val="1"/>
  <p:tag name="KSO_WM_TEMPLATE_COLOR_TYPE" val="1"/>
  <p:tag name="KSO_WM_SLIDE_TYPE" val="contents"/>
  <p:tag name="KSO_WM_SLIDE_SUBTYPE" val="diag"/>
  <p:tag name="KSO_WM_SLIDE_ITEM_CNT" val="5"/>
  <p:tag name="KSO_WM_SLIDE_INDEX" val="5"/>
  <p:tag name="KSO_WM_DIAGRAM_GROUP_CODE" val="l1-1"/>
  <p:tag name="KSO_WM_SLIDE_DIAGTYPE" val="l"/>
  <p:tag name="KSO_WM_TAG_VERSION" val="1.0"/>
  <p:tag name="KSO_WM_SLIDE_LAYOUT" val="a_l"/>
  <p:tag name="KSO_WM_SLIDE_LAYOUT_CNT" val="1_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34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342.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4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4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4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5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5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22:18&quot;,&quot;maxSize&quot;:{&quot;size1&quot;:20},&quot;minSize&quot;:{&quot;size1&quot;:11.2},&quot;normalSize&quot;:{&quot;size1&quot;:11.2},&quot;subLayout&quot;:[{&quot;id&quot;:&quot;2023-10-16T14:22:18&quot;,&quot;margin&quot;:{&quot;bottom&quot;:0.025999998673796654,&quot;left&quot;:1.2699999809265137,&quot;right&quot;:1.2699999809265137,&quot;top&quot;:0.4230000376701355},&quot;type&quot;:0},{&quot;id&quot;:&quot;2023-10-16T14:22:1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5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35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356.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0784_6*l_h_f*1_4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7"/>
  <p:tag name="KSO_WM_UNIT_LINE_FILL_TYPE" val="2"/>
  <p:tag name="KSO_WM_UNIT_TEXT_FILL_FORE_SCHEMECOLOR_INDEX_BRIGHTNESS" val="-0.5"/>
  <p:tag name="KSO_WM_UNIT_TEXT_FILL_FORE_SCHEMECOLOR_INDEX" val="14"/>
  <p:tag name="KSO_WM_UNIT_TEX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0784_6*l_h_i*1_4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63.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0784_6*l_h_f*1_5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5"/>
  <p:tag name="KSO_WM_UNIT_LINE_FILL_TYPE" val="2"/>
  <p:tag name="KSO_WM_UNIT_TEXT_FILL_FORE_SCHEMECOLOR_INDEX_BRIGHTNESS" val="-0.5"/>
  <p:tag name="KSO_WM_UNIT_TEXT_FILL_FORE_SCHEMECOLOR_INDEX" val="14"/>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0784_6*l_h_i*1_5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65.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84_6*l_h_f*1_1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5"/>
  <p:tag name="KSO_WM_UNIT_LINE_FILL_TYPE" val="2"/>
  <p:tag name="KSO_WM_UNIT_TEXT_FILL_FORE_SCHEMECOLOR_INDEX_BRIGHTNESS" val="-0.5"/>
  <p:tag name="KSO_WM_UNIT_TEXT_FILL_FORE_SCHEMECOLOR_INDEX" val="14"/>
  <p:tag name="KSO_WM_UNIT_TEXT_FILL_TYPE"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784_6*l_h_i*1_1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67.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84_6*l_h_f*1_2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6"/>
  <p:tag name="KSO_WM_UNIT_LINE_FILL_TYPE" val="2"/>
  <p:tag name="KSO_WM_UNIT_TEXT_FILL_FORE_SCHEMECOLOR_INDEX_BRIGHTNESS" val="-0.5"/>
  <p:tag name="KSO_WM_UNIT_TEXT_FILL_FORE_SCHEMECOLOR_INDEX" val="14"/>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784_6*l_h_i*1_2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69.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84_6*l_h_f*1_3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7"/>
  <p:tag name="KSO_WM_UNIT_LINE_FILL_TYPE" val="2"/>
  <p:tag name="KSO_WM_UNIT_TEXT_FILL_FORE_SCHEMECOLOR_INDEX_BRIGHTNESS" val="-0.5"/>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784_6*l_h_i*1_3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71.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0784_6*l_h_f*1_6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6"/>
  <p:tag name="KSO_WM_UNIT_LINE_FILL_TYPE" val="2"/>
  <p:tag name="KSO_WM_UNIT_TEXT_FILL_FORE_SCHEMECOLOR_INDEX_BRIGHTNESS" val="-0.5"/>
  <p:tag name="KSO_WM_UNIT_TEXT_FILL_FORE_SCHEMECOLOR_INDEX" val="14"/>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0784_6*l_h_i*1_6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7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22:18&quot;,&quot;maxSize&quot;:{&quot;size1&quot;:20},&quot;minSize&quot;:{&quot;size1&quot;:11.2},&quot;normalSize&quot;:{&quot;size1&quot;:11.2},&quot;subLayout&quot;:[{&quot;id&quot;:&quot;2023-10-16T14:22:18&quot;,&quot;margin&quot;:{&quot;bottom&quot;:0.025999998673796654,&quot;left&quot;:1.2699999809265137,&quot;right&quot;:1.2699999809265137,&quot;top&quot;:0.4230000376701355},&quot;type&quot;:0},{&quot;id&quot;:&quot;2023-10-16T14:22:1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37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376.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406_3*l_h_i*1_1_1"/>
  <p:tag name="KSO_WM_TEMPLATE_CATEGORY" val="diagram"/>
  <p:tag name="KSO_WM_TEMPLATE_INDEX" val="2016840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406_3*l_h_i*1_3_1"/>
  <p:tag name="KSO_WM_TEMPLATE_CATEGORY" val="diagram"/>
  <p:tag name="KSO_WM_TEMPLATE_INDEX" val="2016840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406_3*l_h_i*1_2_1"/>
  <p:tag name="KSO_WM_TEMPLATE_CATEGORY" val="diagram"/>
  <p:tag name="KSO_WM_TEMPLATE_INDEX" val="2016840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406_3*l_h_i*1_4_1"/>
  <p:tag name="KSO_WM_TEMPLATE_CATEGORY" val="diagram"/>
  <p:tag name="KSO_WM_TEMPLATE_INDEX" val="2016840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406_3*l_h_i*1_1_2"/>
  <p:tag name="KSO_WM_TEMPLATE_CATEGORY" val="diagram"/>
  <p:tag name="KSO_WM_TEMPLATE_INDEX" val="20168406"/>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406_3*l_h_i*1_2_2"/>
  <p:tag name="KSO_WM_TEMPLATE_CATEGORY" val="diagram"/>
  <p:tag name="KSO_WM_TEMPLATE_INDEX" val="2016840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406_3*l_h_i*1_4_2"/>
  <p:tag name="KSO_WM_TEMPLATE_CATEGORY" val="diagram"/>
  <p:tag name="KSO_WM_TEMPLATE_INDEX" val="2016840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406_3*l_h_i*1_3_2"/>
  <p:tag name="KSO_WM_TEMPLATE_CATEGORY" val="diagram"/>
  <p:tag name="KSO_WM_TEMPLATE_INDEX" val="2016840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406_3*l_h_f*1_3_1"/>
  <p:tag name="KSO_WM_TEMPLATE_CATEGORY" val="diagram"/>
  <p:tag name="KSO_WM_TEMPLATE_INDEX" val="20168406"/>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8406_3*l_h_f*1_4_1"/>
  <p:tag name="KSO_WM_TEMPLATE_CATEGORY" val="diagram"/>
  <p:tag name="KSO_WM_TEMPLATE_INDEX" val="20168406"/>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406_3*l_h_f*1_2_1"/>
  <p:tag name="KSO_WM_TEMPLATE_CATEGORY" val="diagram"/>
  <p:tag name="KSO_WM_TEMPLATE_INDEX" val="20168406"/>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406_3*l_h_f*1_1_1"/>
  <p:tag name="KSO_WM_TEMPLATE_CATEGORY" val="diagram"/>
  <p:tag name="KSO_WM_TEMPLATE_INDEX" val="20168406"/>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VALUE" val="122*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406_3*l_h_x*1_2_1"/>
  <p:tag name="KSO_WM_TEMPLATE_CATEGORY" val="diagram"/>
  <p:tag name="KSO_WM_TEMPLATE_INDEX" val="20168406"/>
  <p:tag name="KSO_WM_UNIT_LAYERLEVEL" val="1_1_1"/>
  <p:tag name="KSO_WM_TAG_VERSION" val="1.0"/>
  <p:tag name="KSO_WM_BEAUTIFY_FLAG" val="#wm#"/>
</p:tagLst>
</file>

<file path=ppt/tags/tag394.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406_3*l_h_x*1_4_1"/>
  <p:tag name="KSO_WM_TEMPLATE_CATEGORY" val="diagram"/>
  <p:tag name="KSO_WM_TEMPLATE_INDEX" val="20168406"/>
  <p:tag name="KSO_WM_UNIT_LAYERLEVEL" val="1_1_1"/>
  <p:tag name="KSO_WM_TAG_VERSION" val="1.0"/>
  <p:tag name="KSO_WM_BEAUTIFY_FLAG" val="#wm#"/>
</p:tagLst>
</file>

<file path=ppt/tags/tag395.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406_3*l_h_x*1_3_1"/>
  <p:tag name="KSO_WM_TEMPLATE_CATEGORY" val="diagram"/>
  <p:tag name="KSO_WM_TEMPLATE_INDEX" val="20168406"/>
  <p:tag name="KSO_WM_UNIT_LAYERLEVEL" val="1_1_1"/>
  <p:tag name="KSO_WM_TAG_VERSION" val="1.0"/>
  <p:tag name="KSO_WM_BEAUTIFY_FLAG" val="#wm#"/>
</p:tagLst>
</file>

<file path=ppt/tags/tag396.xml><?xml version="1.0" encoding="utf-8"?>
<p:tagLst xmlns:p="http://schemas.openxmlformats.org/presentationml/2006/main">
  <p:tag name="KSO_WM_UNIT_VALUE" val="203*20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406_3*l_h_x*1_1_1"/>
  <p:tag name="KSO_WM_TEMPLATE_CATEGORY" val="diagram"/>
  <p:tag name="KSO_WM_TEMPLATE_INDEX" val="20168406"/>
  <p:tag name="KSO_WM_UNIT_LAYERLEVEL" val="1_1_1"/>
  <p:tag name="KSO_WM_TAG_VERSION" val="1.0"/>
  <p:tag name="KSO_WM_BEAUTIFY_FLAG" val="#wm#"/>
</p:tagLst>
</file>

<file path=ppt/tags/tag39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22:19&quot;,&quot;maxSize&quot;:{&quot;size1&quot;:20},&quot;minSize&quot;:{&quot;size1&quot;:11.2},&quot;normalSize&quot;:{&quot;size1&quot;:11.2},&quot;subLayout&quot;:[{&quot;id&quot;:&quot;2023-10-16T14:22:19&quot;,&quot;margin&quot;:{&quot;bottom&quot;:0.025999998673796654,&quot;left&quot;:1.2699999809265137,&quot;right&quot;:1.2699999809265137,&quot;top&quot;:0.4230000376701355},&quot;type&quot;:0},{&quot;id&quot;:&quot;2023-10-16T14:22:1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9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39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0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22:18&quot;,&quot;maxSize&quot;:{&quot;size1&quot;:20},&quot;minSize&quot;:{&quot;size1&quot;:11.2},&quot;normalSize&quot;:{&quot;size1&quot;:11.2},&quot;subLayout&quot;:[{&quot;id&quot;:&quot;2023-10-16T14:22:18&quot;,&quot;margin&quot;:{&quot;bottom&quot;:0.025999998673796654,&quot;left&quot;:1.2699999809265137,&quot;right&quot;:1.2699999809265137,&quot;top&quot;:0.4230000376701355},&quot;type&quot;:0},{&quot;id&quot;:&quot;2023-10-16T14:22:1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0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40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409.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1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1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1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1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1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1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22:19&quot;,&quot;maxSize&quot;:{&quot;size1&quot;:20},&quot;minSize&quot;:{&quot;size1&quot;:11.2},&quot;normalSize&quot;:{&quot;size1&quot;:11.2},&quot;subLayout&quot;:[{&quot;id&quot;:&quot;2023-10-16T14:22:19&quot;,&quot;margin&quot;:{&quot;bottom&quot;:0.025999998673796654,&quot;left&quot;:1.2699999809265137,&quot;right&quot;:1.2699999809265137,&quot;top&quot;:0.4230000376701355},&quot;type&quot;:0},{&quot;id&quot;:&quot;2023-10-16T14:22:1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2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2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22:19&quot;,&quot;maxSize&quot;:{&quot;size1&quot;:20},&quot;minSize&quot;:{&quot;size1&quot;:11.2},&quot;normalSize&quot;:{&quot;size1&quot;:11.2},&quot;subLayout&quot;:[{&quot;id&quot;:&quot;2023-10-16T14:22:19&quot;,&quot;margin&quot;:{&quot;bottom&quot;:0.025999998673796654,&quot;left&quot;:1.2699999809265137,&quot;right&quot;:1.2699999809265137,&quot;top&quot;:0.4230000376701355},&quot;type&quot;:0},{&quot;id&quot;:&quot;2023-10-16T14:22:1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10750_4*m_h_i*1_5_1"/>
  <p:tag name="KSO_WM_TEMPLATE_CATEGORY" val="diagram"/>
  <p:tag name="KSO_WM_TEMPLATE_INDEX" val="2021075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5_1"/>
  <p:tag name="KSO_WM_UNIT_ID" val="diagram20210750_4*m_h_z*1_5_1"/>
  <p:tag name="KSO_WM_TEMPLATE_CATEGORY" val="diagram"/>
  <p:tag name="KSO_WM_TEMPLATE_INDEX" val="20210750"/>
  <p:tag name="KSO_WM_UNIT_LAYERLEVEL" val="1_1_1"/>
  <p:tag name="KSO_WM_TAG_VERSION" val="1.0"/>
  <p:tag name="KSO_WM_BEAUTIFY_FLAG" val="#wm#"/>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10750_4*m_h_i*1_4_1"/>
  <p:tag name="KSO_WM_TEMPLATE_CATEGORY" val="diagram"/>
  <p:tag name="KSO_WM_TEMPLATE_INDEX" val="2021075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10750_4*m_h_z*1_4_1"/>
  <p:tag name="KSO_WM_TEMPLATE_CATEGORY" val="diagram"/>
  <p:tag name="KSO_WM_TEMPLATE_INDEX" val="20210750"/>
  <p:tag name="KSO_WM_UNIT_LAYERLEVEL" val="1_1_1"/>
  <p:tag name="KSO_WM_TAG_VERSION" val="1.0"/>
  <p:tag name="KSO_WM_BEAUTIFY_FLAG" val="#wm#"/>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10750_4*m_h_i*1_3_1"/>
  <p:tag name="KSO_WM_TEMPLATE_CATEGORY" val="diagram"/>
  <p:tag name="KSO_WM_TEMPLATE_INDEX" val="2021075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10750_4*m_h_z*1_3_1"/>
  <p:tag name="KSO_WM_TEMPLATE_CATEGORY" val="diagram"/>
  <p:tag name="KSO_WM_TEMPLATE_INDEX" val="20210750"/>
  <p:tag name="KSO_WM_UNIT_LAYERLEVEL" val="1_1_1"/>
  <p:tag name="KSO_WM_TAG_VERSION" val="1.0"/>
  <p:tag name="KSO_WM_BEAUTIFY_FLAG" val="#wm#"/>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10750_4*m_h_i*1_2_1"/>
  <p:tag name="KSO_WM_TEMPLATE_CATEGORY" val="diagram"/>
  <p:tag name="KSO_WM_TEMPLATE_INDEX" val="2021075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10750_4*m_h_z*1_2_1"/>
  <p:tag name="KSO_WM_TEMPLATE_CATEGORY" val="diagram"/>
  <p:tag name="KSO_WM_TEMPLATE_INDEX" val="20210750"/>
  <p:tag name="KSO_WM_UNIT_LAYERLEVEL" val="1_1_1"/>
  <p:tag name="KSO_WM_TAG_VERSION" val="1.0"/>
  <p:tag name="KSO_WM_BEAUTIFY_FLAG" val="#wm#"/>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10750_4*m_h_i*1_1_1"/>
  <p:tag name="KSO_WM_TEMPLATE_CATEGORY" val="diagram"/>
  <p:tag name="KSO_WM_TEMPLATE_INDEX" val="2021075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10750_4*m_h_f*1_1_1"/>
  <p:tag name="KSO_WM_TEMPLATE_CATEGORY" val="diagram"/>
  <p:tag name="KSO_WM_TEMPLATE_INDEX" val="2021075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4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10750_4*m_h_f*1_2_1"/>
  <p:tag name="KSO_WM_TEMPLATE_CATEGORY" val="diagram"/>
  <p:tag name="KSO_WM_TEMPLATE_INDEX" val="2021075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4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10750_4*m_h_f*1_3_1"/>
  <p:tag name="KSO_WM_TEMPLATE_CATEGORY" val="diagram"/>
  <p:tag name="KSO_WM_TEMPLATE_INDEX" val="2021075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4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10750_4*m_h_f*1_4_1"/>
  <p:tag name="KSO_WM_TEMPLATE_CATEGORY" val="diagram"/>
  <p:tag name="KSO_WM_TEMPLATE_INDEX" val="2021075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4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10750_4*m_h_f*1_5_1"/>
  <p:tag name="KSO_WM_TEMPLATE_CATEGORY" val="diagram"/>
  <p:tag name="KSO_WM_TEMPLATE_INDEX" val="2021075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4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6T14:22:19&quot;,&quot;maxSize&quot;:{&quot;size1&quot;:20},&quot;minSize&quot;:{&quot;size1&quot;:11.2},&quot;normalSize&quot;:{&quot;size1&quot;:11.2},&quot;subLayout&quot;:[{&quot;id&quot;:&quot;2023-10-16T14:22:19&quot;,&quot;margin&quot;:{&quot;bottom&quot;:0.025999998673796654,&quot;left&quot;:1.2699999809265137,&quot;right&quot;:1.2699999809265137,&quot;top&quot;:0.4230000376701355},&quot;type&quot;:0},{&quot;id&quot;:&quot;2023-10-16T14:22:1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4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5_1*a*1"/>
  <p:tag name="KSO_WM_TEMPLATE_CATEGORY" val="custom"/>
  <p:tag name="KSO_WM_TEMPLATE_INDEX" val="20206915"/>
  <p:tag name="KSO_WM_UNIT_LAYERLEVEL" val="1"/>
  <p:tag name="KSO_WM_TAG_VERSION" val="1.0"/>
  <p:tag name="KSO_WM_BEAUTIFY_FLAG" val="#wm#"/>
  <p:tag name="KSO_WM_UNIT_PRESET_TEXT" val="空白演示经典风格"/>
  <p:tag name="KSO_WM_UNIT_TEXT_FILL_FORE_SCHEMECOLOR_INDEX_BRIGHTNESS" val="0"/>
  <p:tag name="KSO_WM_UNIT_TEXT_FILL_FORE_SCHEMECOLOR_INDEX" val="5"/>
  <p:tag name="KSO_WM_UNIT_TEXT_FILL_TYPE" val="1"/>
</p:tagLst>
</file>

<file path=ppt/tags/tag447.xml><?xml version="1.0" encoding="utf-8"?>
<p:tagLst xmlns:p="http://schemas.openxmlformats.org/presentationml/2006/main">
  <p:tag name="KSO_WM_SLIDE_ID" val="custom2020691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5"/>
  <p:tag name="KSO_WM_SLIDE_LAYOUT" val="a_b_f"/>
  <p:tag name="KSO_WM_SLIDE_LAYOUT_CNT" val="1_1_1"/>
  <p:tag name="KSO_WM_TEMPLATE_MASTER_THUMB_INDEX" val="12"/>
  <p:tag name="KSO_WM_TEMPLATE_THUMBS_INDEX" val="1、4、7、8、10、11、12、13、15"/>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3*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5_3*l_h_f*1_1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3*l_h_i*1_1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3*l_h_i*1_1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452.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3*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3*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3*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4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3*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3*l_h_i*1_3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6915_3*l_h_i*1_3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458.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3*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59.xml><?xml version="1.0" encoding="utf-8"?>
<p:tagLst xmlns:p="http://schemas.openxmlformats.org/presentationml/2006/main">
  <p:tag name="KSO_WM_BEAUTIFY_FLAG" val="#wm#"/>
  <p:tag name="KSO_WM_TEMPLATE_CATEGORY" val="custom"/>
  <p:tag name="KSO_WM_TEMPLATE_INDEX" val="20206915"/>
  <p:tag name="KSO_WM_SLIDE_ID" val="custom20206915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SLIDE_LAYOUT" val="a_l"/>
  <p:tag name="KSO_WM_SLIDE_LAYOUT_CNT" val="1_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46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462.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4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46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4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47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0&quot;,&quot;maxSize&quot;:{&quot;size1&quot;:31.1},&quot;minSize&quot;:{&quot;size1&quot;:17.8},&quot;normalSize&quot;:{&quot;size1&quot;:17.8},&quot;subLayout&quot;:[{&quot;id&quot;:&quot;2023-10-12T13:54:50&quot;,&quot;maxSize&quot;:{&quot;size1&quot;:100},&quot;minSize&quot;:{&quot;size1&quot;:61.7},&quot;normalSize&quot;:{&quot;size1&quot;:61.7},&quot;subLayout&quot;:[{&quot;id&quot;:&quot;2023-10-12T13:54:50&quot;,&quot;margin&quot;:{&quot;bottom&quot;:0,&quot;left&quot;:1.2699999809265137,&quot;right&quot;:1.2699999809265137,&quot;top&quot;:0.4230000376701355},&quot;type&quot;:0},{&quot;id&quot;:&quot;2023-10-12T13:54:50&quot;,&quot;margin&quot;:{&quot;bottom&quot;:0.025999998673796654,&quot;left&quot;:1.2699999809265137,&quot;right&quot;:1.2699999809265137,&quot;top&quot;:0.025999998673796654},&quot;type&quot;:0}],&quot;type&quot;:0},{&quot;id&quot;:&quot;2023-10-12T13:54:50&quot;,&quot;margin&quot;:{&quot;bottom&quot;:0.847000002861023,&quot;left&quot;:1.2699999809265137,&quot;right&quot;:1.2699999809265137,&quot;top&quot;:1.2699999809265137},&quot;type&quot;:0}],&quot;type&quot;:0}"/>
  <p:tag name="KSO_WM_SLIDE_BACKGROUND_TYPE" val="general"/>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48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48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8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8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8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4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48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9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20},&quot;minSize&quot;:{&quot;size1&quot;:11.2},&quot;normalSize&quot;:{&quot;size1&quot;:11.2},&quot;subLayout&quot;:[{&quot;id&quot;:&quot;2023-10-12T13:54:51&quot;,&quot;margin&quot;:{&quot;bottom&quot;:0.025999998673796654,&quot;left&quot;:1.2699999809265137,&quot;right&quot;:1.2699999809265137,&quot;top&quot;:0.4230000376701355},&quot;type&quot;:0},{&quot;id&quot;:&quot;2023-10-12T13:54:5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0&quot;,&quot;maxSize&quot;:{&quot;size1&quot;:20},&quot;minSize&quot;:{&quot;size1&quot;:11.2},&quot;normalSize&quot;:{&quot;size1&quot;:11.2},&quot;subLayout&quot;:[{&quot;id&quot;:&quot;2023-10-12T13:54:50&quot;,&quot;margin&quot;:{&quot;bottom&quot;:0.025999998673796654,&quot;left&quot;:1.2699999809265137,&quot;right&quot;:1.2699999809265137,&quot;top&quot;:0.4230000376701355},&quot;type&quot;:0},{&quot;id&quot;:&quot;2023-10-12T13:54:5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0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1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52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52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52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2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5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52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3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5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5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55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56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56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56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20},&quot;minSize&quot;:{&quot;size1&quot;:11.2},&quot;normalSize&quot;:{&quot;size1&quot;:11.2},&quot;subLayout&quot;:[{&quot;id&quot;:&quot;2023-10-12T13:54:51&quot;,&quot;margin&quot;:{&quot;bottom&quot;:0.025999998673796654,&quot;left&quot;:1.2699999809265137,&quot;right&quot;:1.2699999809265137,&quot;top&quot;:0.4230000376701355},&quot;type&quot;:0},{&quot;id&quot;:&quot;2023-10-12T13:54:5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7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7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31.1},&quot;minSize&quot;:{&quot;size1&quot;:17.8},&quot;normalSize&quot;:{&quot;size1&quot;:17.8},&quot;subLayout&quot;:[{&quot;id&quot;:&quot;2023-10-12T13:54:51&quot;,&quot;maxSize&quot;:{&quot;size1&quot;:100},&quot;minSize&quot;:{&quot;size1&quot;:61.7},&quot;normalSize&quot;:{&quot;size1&quot;:61.7},&quot;subLayout&quot;:[{&quot;id&quot;:&quot;2023-10-12T13:54:51&quot;,&quot;margin&quot;:{&quot;bottom&quot;:0,&quot;left&quot;:1.2699999809265137,&quot;right&quot;:1.2699999809265137,&quot;top&quot;:0.4230000376701355},&quot;type&quot;:0},{&quot;id&quot;:&quot;2023-10-12T13:54:51&quot;,&quot;margin&quot;:{&quot;bottom&quot;:0.025999998673796654,&quot;left&quot;:1.2699999809265137,&quot;right&quot;:1.2699999809265137,&quot;top&quot;:0.025999998673796654},&quot;type&quot;:0}],&quot;type&quot;:0},{&quot;id&quot;:&quot;2023-10-12T13:54:51&quot;,&quot;margin&quot;:{&quot;bottom&quot;:0.847000002861023,&quot;left&quot;:1.2699999809265137,&quot;right&quot;:1.2699999809265137,&quot;top&quot;:1.2699999809265137},&quot;type&quot;:0}],&quot;type&quot;:0}"/>
  <p:tag name="KSO_WM_SLIDE_BACKGROUND_TYPE" val="general"/>
</p:tagLst>
</file>

<file path=ppt/tags/tag57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581.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8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6831_4*l_h_i*1_2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6831_4*l_h_i*1_2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88.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6831_4*l_h_f*1_2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6831_4*l_h_i*1_3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6831_4*l_h_i*1_3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6831_4*l_h_f*1_3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6831_4*l_h_i*1_4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6831_4*l_h_i*1_4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594.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6831_4*l_h_f*1_4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6831_4*l_h_i*1_5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6831_4*l_h_i*1_5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97.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6831_4*l_h_f*1_5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6831_4*l_h_i*1_1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6831_4*l_h_i*1_1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0.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6831_4*l_h_f*1_1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0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20},&quot;minSize&quot;:{&quot;size1&quot;:11.2},&quot;normalSize&quot;:{&quot;size1&quot;:11.2},&quot;subLayout&quot;:[{&quot;id&quot;:&quot;2023-10-12T13:54:51&quot;,&quot;margin&quot;:{&quot;bottom&quot;:0.025999998673796654,&quot;left&quot;:1.2699999809265137,&quot;right&quot;:1.2699999809265137,&quot;top&quot;:0.4230000376701355},&quot;type&quot;:0},{&quot;id&quot;:&quot;2023-10-12T13:54:5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0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0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0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0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0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6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61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20},&quot;minSize&quot;:{&quot;size1&quot;:11.2},&quot;normalSize&quot;:{&quot;size1&quot;:11.2},&quot;subLayout&quot;:[{&quot;id&quot;:&quot;2023-10-12T13:54:51&quot;,&quot;margin&quot;:{&quot;bottom&quot;:0.025999998673796654,&quot;left&quot;:1.2699999809265137,&quot;right&quot;:1.2699999809265137,&quot;top&quot;:0.4230000376701355},&quot;type&quot;:0},{&quot;id&quot;:&quot;2023-10-12T13:54:5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1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61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615.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1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2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2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2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2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6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62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20},&quot;minSize&quot;:{&quot;size1&quot;:11.2},&quot;normalSize&quot;:{&quot;size1&quot;:11.2},&quot;subLayout&quot;:[{&quot;id&quot;:&quot;2023-10-12T13:54:51&quot;,&quot;margin&quot;:{&quot;bottom&quot;:0.025999998673796654,&quot;left&quot;:1.2699999809265137,&quot;right&quot;:1.2699999809265137,&quot;top&quot;:0.4230000376701355},&quot;type&quot;:0},{&quot;id&quot;:&quot;2023-10-12T13:54:5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3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3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3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3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3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6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63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20},&quot;minSize&quot;:{&quot;size1&quot;:11.2},&quot;normalSize&quot;:{&quot;size1&quot;:11.2},&quot;subLayout&quot;:[{&quot;id&quot;:&quot;2023-10-12T13:54:51&quot;,&quot;margin&quot;:{&quot;bottom&quot;:0.025999998673796654,&quot;left&quot;:1.2699999809265137,&quot;right&quot;:1.2699999809265137,&quot;top&quot;:0.4230000376701355},&quot;type&quot;:0},{&quot;id&quot;:&quot;2023-10-12T13:54:5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64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782_2*m_h_f*1_1_1"/>
  <p:tag name="KSO_WM_TEMPLATE_CATEGORY" val="diagram"/>
  <p:tag name="KSO_WM_TEMPLATE_INDEX" val="2020578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782_2*m_h_i*1_2_3"/>
  <p:tag name="KSO_WM_TEMPLATE_CATEGORY" val="diagram"/>
  <p:tag name="KSO_WM_TEMPLATE_INDEX" val="20205782"/>
  <p:tag name="KSO_WM_UNIT_LAYERLEVEL" val="1_1_1"/>
  <p:tag name="KSO_WM_TAG_VERSION" val="1.0"/>
  <p:tag name="KSO_WM_BEAUTIFY_FLAG" val="#wm#"/>
  <p:tag name="KSO_WM_UNIT_LINE_FORE_SCHEMECOLOR_INDEX_BRIGHTNESS" val="0"/>
  <p:tag name="KSO_WM_UNIT_LINE_FORE_SCHEMECOLOR_INDEX" val="5"/>
  <p:tag name="KSO_WM_UNIT_LINE_FILL_TYPE" val="2"/>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5782_2*m_h_i*1_1_1"/>
  <p:tag name="KSO_WM_TEMPLATE_CATEGORY" val="diagram"/>
  <p:tag name="KSO_WM_TEMPLATE_INDEX" val="20205782"/>
  <p:tag name="KSO_WM_UNIT_LAYERLEVEL" val="1_1_1"/>
  <p:tag name="KSO_WM_TAG_VERSION" val="1.0"/>
  <p:tag name="KSO_WM_BEAUTIFY_FLAG" val="#wm#"/>
  <p:tag name="KSO_WM_UNIT_TYPE" val="m_h_i"/>
  <p:tag name="KSO_WM_UNIT_INDEX" val="1_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5782_2*m_h_i*1_1_3"/>
  <p:tag name="KSO_WM_TEMPLATE_CATEGORY" val="diagram"/>
  <p:tag name="KSO_WM_TEMPLATE_INDEX" val="20205782"/>
  <p:tag name="KSO_WM_UNIT_LAYERLEVEL" val="1_1_1"/>
  <p:tag name="KSO_WM_TAG_VERSION" val="1.0"/>
  <p:tag name="KSO_WM_BEAUTIFY_FLAG" val="#wm#"/>
  <p:tag name="KSO_WM_UNIT_TYPE" val="m_h_i"/>
  <p:tag name="KSO_WM_UNIT_INDEX" val="1_1_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782_2*m_h_f*1_2_1"/>
  <p:tag name="KSO_WM_TEMPLATE_CATEGORY" val="diagram"/>
  <p:tag name="KSO_WM_TEMPLATE_INDEX" val="2020578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5782_2*m_h_i*1_3_3"/>
  <p:tag name="KSO_WM_TEMPLATE_CATEGORY" val="diagram"/>
  <p:tag name="KSO_WM_TEMPLATE_INDEX" val="20205782"/>
  <p:tag name="KSO_WM_UNIT_LAYERLEVEL" val="1_1_1"/>
  <p:tag name="KSO_WM_TAG_VERSION" val="1.0"/>
  <p:tag name="KSO_WM_BEAUTIFY_FLAG" val="#wm#"/>
  <p:tag name="KSO_WM_UNIT_LINE_FORE_SCHEMECOLOR_INDEX_BRIGHTNESS" val="0"/>
  <p:tag name="KSO_WM_UNIT_LINE_FORE_SCHEMECOLOR_INDEX" val="5"/>
  <p:tag name="KSO_WM_UNIT_LINE_FILL_TYPE" val="2"/>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5782_2*m_h_i*1_2_1"/>
  <p:tag name="KSO_WM_TEMPLATE_CATEGORY" val="diagram"/>
  <p:tag name="KSO_WM_TEMPLATE_INDEX" val="20205782"/>
  <p:tag name="KSO_WM_UNIT_LAYERLEVEL" val="1_1_1"/>
  <p:tag name="KSO_WM_TAG_VERSION" val="1.0"/>
  <p:tag name="KSO_WM_BEAUTIFY_FLAG" val="#wm#"/>
  <p:tag name="KSO_WM_UNIT_TYPE" val="m_h_i"/>
  <p:tag name="KSO_WM_UNIT_INDEX" val="1_2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5782_2*m_h_i*1_2_4"/>
  <p:tag name="KSO_WM_TEMPLATE_CATEGORY" val="diagram"/>
  <p:tag name="KSO_WM_TEMPLATE_INDEX" val="20205782"/>
  <p:tag name="KSO_WM_UNIT_LAYERLEVEL" val="1_1_1"/>
  <p:tag name="KSO_WM_TAG_VERSION" val="1.0"/>
  <p:tag name="KSO_WM_BEAUTIFY_FLAG" val="#wm#"/>
  <p:tag name="KSO_WM_UNIT_TYPE" val="m_h_i"/>
  <p:tag name="KSO_WM_UNIT_INDEX" val="1_2_4"/>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782_2*m_h_f*1_3_1"/>
  <p:tag name="KSO_WM_TEMPLATE_CATEGORY" val="diagram"/>
  <p:tag name="KSO_WM_TEMPLATE_INDEX" val="2020578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5782_2*m_h_i*1_3_1"/>
  <p:tag name="KSO_WM_TEMPLATE_CATEGORY" val="diagram"/>
  <p:tag name="KSO_WM_TEMPLATE_INDEX" val="20205782"/>
  <p:tag name="KSO_WM_UNIT_LAYERLEVEL" val="1_1_1"/>
  <p:tag name="KSO_WM_TAG_VERSION" val="1.0"/>
  <p:tag name="KSO_WM_BEAUTIFY_FLAG" val="#wm#"/>
  <p:tag name="KSO_WM_UNIT_TYPE" val="m_h_i"/>
  <p:tag name="KSO_WM_UNIT_INDEX" val="1_3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5782_2*m_h_i*1_3_4"/>
  <p:tag name="KSO_WM_TEMPLATE_CATEGORY" val="diagram"/>
  <p:tag name="KSO_WM_TEMPLATE_INDEX" val="20205782"/>
  <p:tag name="KSO_WM_UNIT_LAYERLEVEL" val="1_1_1"/>
  <p:tag name="KSO_WM_TAG_VERSION" val="1.0"/>
  <p:tag name="KSO_WM_BEAUTIFY_FLAG" val="#wm#"/>
  <p:tag name="KSO_WM_UNIT_TYPE" val="m_h_i"/>
  <p:tag name="KSO_WM_UNIT_INDEX" val="1_3_4"/>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05782_2*m_h_i*1_2_2"/>
  <p:tag name="KSO_WM_TEMPLATE_CATEGORY" val="diagram"/>
  <p:tag name="KSO_WM_TEMPLATE_INDEX" val="2020578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205782_2*m_h_i*1_1_2"/>
  <p:tag name="KSO_WM_TEMPLATE_CATEGORY" val="diagram"/>
  <p:tag name="KSO_WM_TEMPLATE_INDEX" val="2020578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205782_2*m_h_i*1_3_2"/>
  <p:tag name="KSO_WM_TEMPLATE_CATEGORY" val="diagram"/>
  <p:tag name="KSO_WM_TEMPLATE_INDEX" val="2020578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5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2T13:54:51&quot;,&quot;maxSize&quot;:{&quot;size1&quot;:20},&quot;minSize&quot;:{&quot;size1&quot;:11.2},&quot;normalSize&quot;:{&quot;size1&quot;:11.2},&quot;subLayout&quot;:[{&quot;id&quot;:&quot;2023-10-12T13:54:51&quot;,&quot;margin&quot;:{&quot;bottom&quot;:0.025999998673796654,&quot;left&quot;:1.2699999809265137,&quot;right&quot;:1.2699999809265137,&quot;top&quot;:0.4230000376701355},&quot;type&quot;:0},{&quot;id&quot;:&quot;2023-10-12T13:54:5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57.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58.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6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990_2*i*1"/>
  <p:tag name="KSO_WM_TEMPLATE_CATEGORY" val="custom"/>
  <p:tag name="KSO_WM_TEMPLATE_INDEX" val="20202990"/>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20202990_2*l_h_i*1_1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UNIT_ISCONTENTSTITLE" val="0"/>
  <p:tag name="KSO_WM_UNIT_ISNUMDGMTITLE" val="0"/>
  <p:tag name="KSO_WM_UNIT_SUBTYPE" val="a"/>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990_2*l_h_f*1_1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02990_2*l_h_i*1_2_1"/>
  <p:tag name="KSO_WM_TEMPLATE_CATEGORY" val="custom"/>
  <p:tag name="KSO_WM_TEMPLATE_INDEX" val="20202990"/>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ISCONTENTSTITLE" val="0"/>
  <p:tag name="KSO_WM_UNIT_ISNUMDGMTITLE" val="0"/>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990_2*l_h_f*1_2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custom20202990_2*l_i*1_1"/>
  <p:tag name="KSO_WM_TEMPLATE_CATEGORY" val="custom"/>
  <p:tag name="KSO_WM_TEMPLATE_INDEX" val="20202990"/>
  <p:tag name="KSO_WM_UNIT_LAYERLEVEL" val="1_1"/>
  <p:tag name="KSO_WM_TAG_VERSION" val="1.0"/>
  <p:tag name="KSO_WM_BEAUTIFY_FLAG" val="#wm#"/>
  <p:tag name="KSO_WM_UNIT_LINE_FORE_SCHEMECOLOR_INDEX_BRIGHTNESS" val="-0.25"/>
  <p:tag name="KSO_WM_UNIT_LINE_FORE_SCHEMECOLOR_INDEX" val="14"/>
  <p:tag name="KSO_WM_UNIT_LINE_FILL_TYPE" val="2"/>
</p:tagLst>
</file>

<file path=ppt/tags/tag669.xml><?xml version="1.0" encoding="utf-8"?>
<p:tagLst xmlns:p="http://schemas.openxmlformats.org/presentationml/2006/main">
  <p:tag name="KSO_WM_UNIT_ISCONTENTSTITLE" val="1"/>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990_2*a*1"/>
  <p:tag name="KSO_WM_TEMPLATE_CATEGORY" val="custom"/>
  <p:tag name="KSO_WM_TEMPLATE_INDEX" val="20202990"/>
  <p:tag name="KSO_WM_UNIT_LAYERLEVEL" val="1"/>
  <p:tag name="KSO_WM_TAG_VERSION" val="1.0"/>
  <p:tag name="KSO_WM_BEAUTIFY_FLAG" val="#wm#"/>
  <p:tag name="KSO_WM_UNIT_PRESET_TEXT" val="目录"/>
  <p:tag name="KSO_WM_UNIT_TEXT_FILL_FORE_SCHEMECOLOR_INDEX_BRIGHTNESS" val="0.1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SLIDE_ID" val="custom20202990_2"/>
  <p:tag name="KSO_WM_TEMPLATE_SUBCATEGORY" val="17"/>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BEAUTIFY_FLAG" val="#wm#"/>
  <p:tag name="KSO_WM_TEMPLATE_CATEGORY" val="custom"/>
  <p:tag name="KSO_WM_TEMPLATE_INDEX" val="20202990"/>
  <p:tag name="KSO_WM_SLIDE_LAYOUT" val="a_l"/>
  <p:tag name="KSO_WM_SLIDE_LAYOUT_CNT" val="1_1"/>
  <p:tag name="KSO_WM_SLIDE_BACKGROUND_TYPE" val="general"/>
  <p:tag name="KSO_WM_SLIDE_BK_DARK_LIGHT" val="2"/>
</p:tagLst>
</file>

<file path=ppt/tags/tag671.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7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74.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6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82.xml><?xml version="1.0" encoding="utf-8"?>
<p:tagLst xmlns:p="http://schemas.openxmlformats.org/presentationml/2006/main">
  <p:tag name="KSO_WM_TAG_VERSION" val="1.0"/>
  <p:tag name="KSO_WM_BEAUTIFY_FLAG" val=""/>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83.xml><?xml version="1.0" encoding="utf-8"?>
<p:tagLst xmlns:p="http://schemas.openxmlformats.org/presentationml/2006/main">
  <p:tag name="KSO_WM_TAG_VERSION" val="1.0"/>
  <p:tag name="KSO_WM_BEAUTIFY_FLAG" val=""/>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84.xml><?xml version="1.0" encoding="utf-8"?>
<p:tagLst xmlns:p="http://schemas.openxmlformats.org/presentationml/2006/main">
  <p:tag name="KSO_WM_TAG_VERSION" val="1.0"/>
  <p:tag name="KSO_WM_BEAUTIFY_FLAG" val=""/>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8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1T12:59:56&quot;,&quot;maxSize&quot;:{&quot;size1&quot;:20},&quot;minSize&quot;:{&quot;size1&quot;:11.2},&quot;normalSize&quot;:{&quot;size1&quot;:11.2},&quot;subLayout&quot;:[{&quot;id&quot;:&quot;2023-10-11T12:59:56&quot;,&quot;margin&quot;:{&quot;bottom&quot;:0.025999998673796654,&quot;left&quot;:1.2699999809265137,&quot;right&quot;:1.2699999809265137,&quot;top&quot;:0.4230000376701355},&quot;type&quot;:0},{&quot;id&quot;:&quot;2023-10-11T12:59: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86.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8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689.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6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6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6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9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9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9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9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9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0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70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1T12:59:56&quot;,&quot;maxSize&quot;:{&quot;size1&quot;:20},&quot;minSize&quot;:{&quot;size1&quot;:11.2},&quot;normalSize&quot;:{&quot;size1&quot;:11.2},&quot;subLayout&quot;:[{&quot;id&quot;:&quot;2023-10-11T12:59:56&quot;,&quot;margin&quot;:{&quot;bottom&quot;:0.025999998673796654,&quot;left&quot;:1.2699999809265137,&quot;right&quot;:1.2699999809265137,&quot;top&quot;:0.4230000376701355},&quot;type&quot;:0},{&quot;id&quot;:&quot;2023-10-11T12:59: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8_3*l_h_i*1_1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71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8_3*l_h_f*1_1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8_3*l_h_i*1_1_3"/>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778_3*l_h_i*1_1_4"/>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8_3*l_h_i*1_1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8_3*l_h_i*1_2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6"/>
  <p:tag name="KSO_WM_UNIT_TEXT_FILL_FORE_SCHEMECOLOR_INDEX_BRIGHTNESS" val="0"/>
  <p:tag name="KSO_WM_UNIT_TEXT_FILL_FORE_SCHEMECOLOR_INDEX" val="2"/>
  <p:tag name="KSO_WM_UNIT_TEXT_FILL_TYPE" val="1"/>
</p:tagLst>
</file>

<file path=ppt/tags/tag71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8_3*l_h_f*1_2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8_3*l_h_i*1_2_3"/>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778_3*l_h_i*1_2_4"/>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8_3*l_h_i*1_2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SHADOW_SCHEMECOLOR_INDEX_BRIGHTNESS" val="0"/>
  <p:tag name="KSO_WM_UNIT_SHADOW_SCHEMECOLOR_INDEX" val="6"/>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8_3*l_h_i*1_3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Lst>
</file>

<file path=ppt/tags/tag72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8_3*l_h_f*1_3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8_3*l_h_i*1_3_3"/>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778_3*l_h_i*1_3_4"/>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8_3*l_h_i*1_3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8_3*l_h_i*1_4_1"/>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Lst>
</file>

<file path=ppt/tags/tag72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8_3*l_h_f*1_4_1"/>
  <p:tag name="KSO_WM_TEMPLATE_CATEGORY" val="diagram"/>
  <p:tag name="KSO_WM_TEMPLATE_INDEX" val="2022877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8_3*l_h_i*1_4_3"/>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778_3*l_h_i*1_4_4"/>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8_3*l_h_i*1_4_2"/>
  <p:tag name="KSO_WM_TEMPLATE_CATEGORY" val="diagram"/>
  <p:tag name="KSO_WM_TEMPLATE_INDEX" val="20228778"/>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1T12:59:56&quot;,&quot;maxSize&quot;:{&quot;size1&quot;:31.1},&quot;minSize&quot;:{&quot;size1&quot;:17.8},&quot;normalSize&quot;:{&quot;size1&quot;:17.8},&quot;subLayout&quot;:[{&quot;id&quot;:&quot;2023-10-11T12:59:56&quot;,&quot;maxSize&quot;:{&quot;size1&quot;:100},&quot;minSize&quot;:{&quot;size1&quot;:61.7},&quot;normalSize&quot;:{&quot;size1&quot;:61.7},&quot;subLayout&quot;:[{&quot;id&quot;:&quot;2023-10-11T12:59:56&quot;,&quot;margin&quot;:{&quot;bottom&quot;:0,&quot;left&quot;:1.2699999809265137,&quot;right&quot;:1.2699999809265137,&quot;top&quot;:0.4230000376701355},&quot;type&quot;:0},{&quot;id&quot;:&quot;2023-10-11T12:59:56&quot;,&quot;margin&quot;:{&quot;bottom&quot;:0.025999998673796654,&quot;left&quot;:1.2699999809265137,&quot;right&quot;:1.2699999809265137,&quot;top&quot;:0.025999998673796654},&quot;type&quot;:0}],&quot;type&quot;:0},{&quot;id&quot;:&quot;2023-10-11T12:59:56&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0784_6*l_h_f*1_4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7"/>
  <p:tag name="KSO_WM_UNIT_LINE_FILL_TYPE" val="2"/>
  <p:tag name="KSO_WM_UNIT_TEXT_FILL_FORE_SCHEMECOLOR_INDEX_BRIGHTNESS" val="-0.5"/>
  <p:tag name="KSO_WM_UNIT_TEXT_FILL_FORE_SCHEMECOLOR_INDEX" val="14"/>
  <p:tag name="KSO_WM_UNIT_TEXT_FILL_TYPE"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0784_6*l_h_i*1_4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0.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0784_6*l_h_f*1_5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5"/>
  <p:tag name="KSO_WM_UNIT_LINE_FILL_TYPE" val="2"/>
  <p:tag name="KSO_WM_UNIT_TEXT_FILL_FORE_SCHEMECOLOR_INDEX_BRIGHTNESS" val="-0.5"/>
  <p:tag name="KSO_WM_UNIT_TEXT_FILL_FORE_SCHEMECOLOR_INDEX" val="14"/>
  <p:tag name="KSO_WM_UNIT_TEXT_FILL_TYPE"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0784_6*l_h_i*1_5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42.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84_6*l_h_f*1_1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5"/>
  <p:tag name="KSO_WM_UNIT_LINE_FILL_TYPE" val="2"/>
  <p:tag name="KSO_WM_UNIT_TEXT_FILL_FORE_SCHEMECOLOR_INDEX_BRIGHTNESS" val="-0.5"/>
  <p:tag name="KSO_WM_UNIT_TEXT_FILL_FORE_SCHEMECOLOR_INDEX" val="14"/>
  <p:tag name="KSO_WM_UNIT_TEXT_FILL_TYPE"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784_6*l_h_i*1_1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44.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84_6*l_h_f*1_2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6"/>
  <p:tag name="KSO_WM_UNIT_LINE_FILL_TYPE" val="2"/>
  <p:tag name="KSO_WM_UNIT_TEXT_FILL_FORE_SCHEMECOLOR_INDEX_BRIGHTNESS" val="-0.5"/>
  <p:tag name="KSO_WM_UNIT_TEXT_FILL_FORE_SCHEMECOLOR_INDEX" val="14"/>
  <p:tag name="KSO_WM_UNIT_TEXT_FILL_TYPE"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784_6*l_h_i*1_2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46.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84_6*l_h_f*1_3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7"/>
  <p:tag name="KSO_WM_UNIT_LINE_FILL_TYPE" val="2"/>
  <p:tag name="KSO_WM_UNIT_TEXT_FILL_FORE_SCHEMECOLOR_INDEX_BRIGHTNESS" val="-0.5"/>
  <p:tag name="KSO_WM_UNIT_TEXT_FILL_FORE_SCHEMECOLOR_INDEX" val="14"/>
  <p:tag name="KSO_WM_UNIT_TEXT_FILL_TYPE" val="1"/>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784_6*l_h_i*1_3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748.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0784_6*l_h_f*1_6_1"/>
  <p:tag name="KSO_WM_TEMPLATE_CATEGORY" val="diagram"/>
  <p:tag name="KSO_WM_TEMPLATE_INDEX" val="20210784"/>
  <p:tag name="KSO_WM_UNIT_LAYERLEVEL" val="1_1_1"/>
  <p:tag name="KSO_WM_TAG_VERSION" val="1.0"/>
  <p:tag name="KSO_WM_BEAUTIFY_FLAG" val="#wm#"/>
  <p:tag name="KSO_WM_UNIT_PRESET_TEXT" val="单击此处输入你的正文，为了最终演示发布的良好效果，请尽量言简意赅的阐述观点。"/>
  <p:tag name="KSO_WM_UNIT_LINE_FORE_SCHEMECOLOR_INDEX_BRIGHTNESS" val="0"/>
  <p:tag name="KSO_WM_UNIT_LINE_FORE_SCHEMECOLOR_INDEX" val="6"/>
  <p:tag name="KSO_WM_UNIT_LINE_FILL_TYPE" val="2"/>
  <p:tag name="KSO_WM_UNIT_TEXT_FILL_FORE_SCHEMECOLOR_INDEX_BRIGHTNESS" val="-0.5"/>
  <p:tag name="KSO_WM_UNIT_TEXT_FILL_FORE_SCHEMECOLOR_INDEX" val="14"/>
  <p:tag name="KSO_WM_UNIT_TEXT_FILL_TYPE"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0784_6*l_h_i*1_6_1"/>
  <p:tag name="KSO_WM_TEMPLATE_CATEGORY" val="diagram"/>
  <p:tag name="KSO_WM_TEMPLATE_INDEX" val="2021078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5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1T12:59:56&quot;,&quot;maxSize&quot;:{&quot;size1&quot;:31.1},&quot;minSize&quot;:{&quot;size1&quot;:17.8},&quot;normalSize&quot;:{&quot;size1&quot;:17.8},&quot;subLayout&quot;:[{&quot;id&quot;:&quot;2023-10-11T12:59:56&quot;,&quot;maxSize&quot;:{&quot;size1&quot;:100},&quot;minSize&quot;:{&quot;size1&quot;:61.7},&quot;normalSize&quot;:{&quot;size1&quot;:61.7},&quot;subLayout&quot;:[{&quot;id&quot;:&quot;2023-10-11T12:59:56&quot;,&quot;margin&quot;:{&quot;bottom&quot;:0,&quot;left&quot;:1.2699999809265137,&quot;right&quot;:1.2699999809265137,&quot;top&quot;:0.4230000376701355},&quot;type&quot;:0},{&quot;id&quot;:&quot;2023-10-11T12:59:56&quot;,&quot;margin&quot;:{&quot;bottom&quot;:0.025999998673796654,&quot;left&quot;:1.2699999809265137,&quot;right&quot;:1.2699999809265137,&quot;top&quot;:0.025999998673796654},&quot;type&quot;:0}],&quot;type&quot;:0},{&quot;id&quot;:&quot;2023-10-11T12:59:56&quot;,&quot;margin&quot;:{&quot;bottom&quot;:0.847000002861023,&quot;left&quot;:1.2699999809265137,&quot;right&quot;:1.2699999809265137,&quot;top&quot;:1.2699999809265137},&quot;type&quot;:0}],&quot;type&quot;:0}"/>
  <p:tag name="KSO_WM_SLIDE_BACKGROUND_TYPE" val="general"/>
  <p:tag name="KSO_WM_SLIDE_BK_DARK_LIGHT" val="2"/>
</p:tagLst>
</file>

<file path=ppt/tags/tag7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7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7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7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3*l_h_i*1_3_1"/>
  <p:tag name="KSO_WM_TEMPLATE_CATEGORY" val="diagram"/>
  <p:tag name="KSO_WM_TEMPLATE_INDEX" val="20228791"/>
  <p:tag name="KSO_WM_UNIT_LAYERLEVEL" val="1_1_1"/>
  <p:tag name="KSO_WM_TAG_VERSION" val="1.0"/>
  <p:tag name="KSO_WM_BEAUTIFY_FLAG" val="#wm#"/>
  <p:tag name="KSO_WM_DIAGRAM_GROUP_CODE" val="l1-1"/>
  <p:tag name="KSO_WM_UNIT_TYPE" val="l_h_i"/>
  <p:tag name="KSO_WM_UNIT_INDEX" val="1_3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Lst>
</file>

<file path=ppt/tags/tag758.xml><?xml version="1.0" encoding="utf-8"?>
<p:tagLst xmlns:p="http://schemas.openxmlformats.org/presentationml/2006/main">
  <p:tag name="KSO_WM_UNIT_ISCONTENTSTITLE" val="0"/>
  <p:tag name="KSO_WM_UNIT_ISNUMDGMTITLE" val="0"/>
  <p:tag name="KSO_WM_UNIT_PRESET_TEXT" val="单击添加&#13;文字内容"/>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28791_3*l_h_a*1_3_1"/>
  <p:tag name="KSO_WM_TEMPLATE_CATEGORY" val="diagram"/>
  <p:tag name="KSO_WM_TEMPLATE_INDEX" val="2022879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3*l_h_i*1_4_1"/>
  <p:tag name="KSO_WM_TEMPLATE_CATEGORY" val="diagram"/>
  <p:tag name="KSO_WM_TEMPLATE_INDEX" val="20228791"/>
  <p:tag name="KSO_WM_UNIT_LAYERLEVEL" val="1_1_1"/>
  <p:tag name="KSO_WM_TAG_VERSION" val="1.0"/>
  <p:tag name="KSO_WM_BEAUTIFY_FLAG" val="#wm#"/>
  <p:tag name="KSO_WM_DIAGRAM_GROUP_CODE" val="l1-1"/>
  <p:tag name="KSO_WM_UNIT_TYPE" val="l_h_i"/>
  <p:tag name="KSO_WM_UNIT_INDEX" val="1_4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60.xml><?xml version="1.0" encoding="utf-8"?>
<p:tagLst xmlns:p="http://schemas.openxmlformats.org/presentationml/2006/main">
  <p:tag name="KSO_WM_UNIT_ISCONTENTSTITLE" val="0"/>
  <p:tag name="KSO_WM_UNIT_ISNUMDGMTITLE" val="0"/>
  <p:tag name="KSO_WM_UNIT_PRESET_TEXT" val="单击添加&#13;文字内容"/>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28791_3*l_h_a*1_4_1"/>
  <p:tag name="KSO_WM_TEMPLATE_CATEGORY" val="diagram"/>
  <p:tag name="KSO_WM_TEMPLATE_INDEX" val="2022879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3*l_h_i*1_2_1"/>
  <p:tag name="KSO_WM_TEMPLATE_CATEGORY" val="diagram"/>
  <p:tag name="KSO_WM_TEMPLATE_INDEX" val="20228791"/>
  <p:tag name="KSO_WM_UNIT_LAYERLEVEL" val="1_1_1"/>
  <p:tag name="KSO_WM_TAG_VERSION" val="1.0"/>
  <p:tag name="KSO_WM_BEAUTIFY_FLAG" val="#wm#"/>
  <p:tag name="KSO_WM_DIAGRAM_GROUP_CODE" val="l1-1"/>
  <p:tag name="KSO_WM_UNIT_TYPE" val="l_h_i"/>
  <p:tag name="KSO_WM_UNIT_INDEX" val="1_2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Lst>
</file>

<file path=ppt/tags/tag762.xml><?xml version="1.0" encoding="utf-8"?>
<p:tagLst xmlns:p="http://schemas.openxmlformats.org/presentationml/2006/main">
  <p:tag name="KSO_WM_UNIT_ISCONTENTSTITLE" val="0"/>
  <p:tag name="KSO_WM_UNIT_ISNUMDGMTITLE" val="0"/>
  <p:tag name="KSO_WM_UNIT_PRESET_TEXT" val="单击添加&#13;文字内容"/>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28791_3*l_h_a*1_2_1"/>
  <p:tag name="KSO_WM_TEMPLATE_CATEGORY" val="diagram"/>
  <p:tag name="KSO_WM_TEMPLATE_INDEX" val="2022879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3*l_h_i*1_1_1"/>
  <p:tag name="KSO_WM_TEMPLATE_CATEGORY" val="diagram"/>
  <p:tag name="KSO_WM_TEMPLATE_INDEX" val="20228791"/>
  <p:tag name="KSO_WM_UNIT_LAYERLEVEL" val="1_1_1"/>
  <p:tag name="KSO_WM_TAG_VERSION" val="1.0"/>
  <p:tag name="KSO_WM_BEAUTIFY_FLAG" val="#wm#"/>
  <p:tag name="KSO_WM_DIAGRAM_GROUP_CODE" val="l1-1"/>
  <p:tag name="KSO_WM_UNIT_TYPE" val="l_h_i"/>
  <p:tag name="KSO_WM_UNIT_INDEX" val="1_1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Lst>
</file>

<file path=ppt/tags/tag764.xml><?xml version="1.0" encoding="utf-8"?>
<p:tagLst xmlns:p="http://schemas.openxmlformats.org/presentationml/2006/main">
  <p:tag name="KSO_WM_UNIT_ISCONTENTSTITLE" val="0"/>
  <p:tag name="KSO_WM_UNIT_ISNUMDGMTITLE" val="0"/>
  <p:tag name="KSO_WM_UNIT_PRESET_TEXT" val="单击添加&#13;文字内容"/>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28791_3*l_h_a*1_1_1"/>
  <p:tag name="KSO_WM_TEMPLATE_CATEGORY" val="diagram"/>
  <p:tag name="KSO_WM_TEMPLATE_INDEX" val="2022879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3*l_h_i*1_2_1"/>
  <p:tag name="KSO_WM_TEMPLATE_CATEGORY" val="diagram"/>
  <p:tag name="KSO_WM_TEMPLATE_INDEX" val="20228791"/>
  <p:tag name="KSO_WM_UNIT_LAYERLEVEL" val="1_1_1"/>
  <p:tag name="KSO_WM_TAG_VERSION" val="1.0"/>
  <p:tag name="KSO_WM_BEAUTIFY_FLAG" val=""/>
  <p:tag name="KSO_WM_DIAGRAM_GROUP_CODE" val="l1-1"/>
  <p:tag name="KSO_WM_UNIT_TYPE" val="l_h_i"/>
  <p:tag name="KSO_WM_UNIT_INDEX" val="1_2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3*l_h_f*1_2_1"/>
  <p:tag name="KSO_WM_TEMPLATE_CATEGORY" val="diagram"/>
  <p:tag name="KSO_WM_TEMPLATE_INDEX" val="20228791"/>
  <p:tag name="KSO_WM_UNIT_LAYERLEVEL" val="1_1_1"/>
  <p:tag name="KSO_WM_TAG_VERSION" val="1.0"/>
  <p:tag name="KSO_WM_BEAUTIFY_FLAG" val=""/>
  <p:tag name="KSO_WM_UNIT_SUBTYPE" val="a"/>
  <p:tag name="KSO_WM_UNIT_PRESET_TEXT" val="您的正文已经经简明扼要，字字珠玑。&#13;但信息却千丝万缕、错综复杂，需要用更多的文字来表述"/>
  <p:tag name="KSO_WM_UNIT_NOCLEAR" val="0"/>
  <p:tag name="KSO_WM_DIAGRAM_GROUP_CODE" val="l1-1"/>
  <p:tag name="KSO_WM_UNIT_TYPE" val="l_h_f"/>
  <p:tag name="KSO_WM_UNIT_INDEX" val="1_2_1"/>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3*l_h_i*1_4_1"/>
  <p:tag name="KSO_WM_TEMPLATE_CATEGORY" val="diagram"/>
  <p:tag name="KSO_WM_TEMPLATE_INDEX" val="20228791"/>
  <p:tag name="KSO_WM_UNIT_LAYERLEVEL" val="1_1_1"/>
  <p:tag name="KSO_WM_TAG_VERSION" val="1.0"/>
  <p:tag name="KSO_WM_BEAUTIFY_FLAG" val=""/>
  <p:tag name="KSO_WM_DIAGRAM_GROUP_CODE" val="l1-1"/>
  <p:tag name="KSO_WM_UNIT_TYPE" val="l_h_i"/>
  <p:tag name="KSO_WM_UNIT_INDEX" val="1_4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Lst>
</file>

<file path=ppt/tags/tag76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1T12:59:56&quot;,&quot;maxSize&quot;:{&quot;size1&quot;:20},&quot;minSize&quot;:{&quot;size1&quot;:11.2},&quot;normalSize&quot;:{&quot;size1&quot;:11.2},&quot;subLayout&quot;:[{&quot;id&quot;:&quot;2023-10-11T12:59:56&quot;,&quot;margin&quot;:{&quot;bottom&quot;:0.025999998673796654,&quot;left&quot;:1.2699999809265137,&quot;right&quot;:1.2699999809265137,&quot;top&quot;:0.4230000376701355},&quot;type&quot;:0},{&quot;id&quot;:&quot;2023-10-11T12:59: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69.xml><?xml version="1.0" encoding="utf-8"?>
<p:tagLst xmlns:p="http://schemas.openxmlformats.org/presentationml/2006/main">
  <p:tag name="commondata" val="eyJoZGlkIjoiNWRlZmI2OTVkNWIwNjYxZmU0NTZiMTY3MTY4YzMyOTQifQ=="/>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SM 预置配色-浅色">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45">
      <a:dk1>
        <a:srgbClr val="000000"/>
      </a:dk1>
      <a:lt1>
        <a:srgbClr val="FFFFFF"/>
      </a:lt1>
      <a:dk2>
        <a:srgbClr val="F2F2F2"/>
      </a:dk2>
      <a:lt2>
        <a:srgbClr val="FFFFFF"/>
      </a:lt2>
      <a:accent1>
        <a:srgbClr val="5D53C4"/>
      </a:accent1>
      <a:accent2>
        <a:srgbClr val="815EC5"/>
      </a:accent2>
      <a:accent3>
        <a:srgbClr val="4B58C3"/>
      </a:accent3>
      <a:accent4>
        <a:srgbClr val="5697A8"/>
      </a:accent4>
      <a:accent5>
        <a:srgbClr val="54AD9D"/>
      </a:accent5>
      <a:accent6>
        <a:srgbClr val="53C495"/>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4744</Words>
  <Application>WPS 演示</Application>
  <PresentationFormat>宽屏</PresentationFormat>
  <Paragraphs>389</Paragraphs>
  <Slides>50</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50</vt:i4>
      </vt:variant>
    </vt:vector>
  </HeadingPairs>
  <TitlesOfParts>
    <vt:vector size="65" baseType="lpstr">
      <vt:lpstr>Arial</vt:lpstr>
      <vt:lpstr>宋体</vt:lpstr>
      <vt:lpstr>Wingdings</vt:lpstr>
      <vt:lpstr>微软雅黑</vt:lpstr>
      <vt:lpstr>汉仪旗黑-85S</vt:lpstr>
      <vt:lpstr>黑体</vt:lpstr>
      <vt:lpstr>隶书</vt:lpstr>
      <vt:lpstr>Viner Hand ITC</vt:lpstr>
      <vt:lpstr>Segoe UI</vt:lpstr>
      <vt:lpstr>Arial Unicode MS</vt:lpstr>
      <vt:lpstr>Arial Black</vt:lpstr>
      <vt:lpstr>Calibri</vt:lpstr>
      <vt:lpstr>Office 主题​​</vt:lpstr>
      <vt:lpstr>1_Office 主题​​</vt:lpstr>
      <vt:lpstr>2_Office 主题​​</vt:lpstr>
      <vt:lpstr>PowerPoint 演示文稿</vt:lpstr>
      <vt:lpstr>任务1 了解客舱资源管理</vt:lpstr>
      <vt:lpstr>PowerPoint 演示文稿</vt:lpstr>
      <vt:lpstr>客舱灯光的控制</vt:lpstr>
      <vt:lpstr>PowerPoint 演示文稿</vt:lpstr>
      <vt:lpstr>客舱灯光的控制</vt:lpstr>
      <vt:lpstr>PowerPoint 演示文稿</vt:lpstr>
      <vt:lpstr>客舱灯光调节的注意事项</vt:lpstr>
      <vt:lpstr>PowerPoint 演示文稿</vt:lpstr>
      <vt:lpstr>客舱温度的要求</vt:lpstr>
      <vt:lpstr>PowerPoint 演示文稿</vt:lpstr>
      <vt:lpstr>客舱温度的监控</vt:lpstr>
      <vt:lpstr>PowerPoint 演示文稿</vt:lpstr>
      <vt:lpstr>PowerPoint 演示文稿</vt:lpstr>
      <vt:lpstr>PowerPoint 演示文稿</vt:lpstr>
      <vt:lpstr>任务2.旅客服务管理</vt:lpstr>
      <vt:lpstr>PowerPoint 演示文稿</vt:lpstr>
      <vt:lpstr>旅客服务管理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乘务员的管理</vt:lpstr>
      <vt:lpstr>PowerPoint 演示文稿</vt:lpstr>
      <vt:lpstr>PowerPoint 演示文稿</vt:lpstr>
      <vt:lpstr>飞行机组服务</vt:lpstr>
      <vt:lpstr>PowerPoint 演示文稿</vt:lpstr>
      <vt:lpstr>PowerPoint 演示文稿</vt:lpstr>
      <vt:lpstr>PowerPoint 演示文稿</vt:lpstr>
      <vt:lpstr>任务3.颠簸处置</vt:lpstr>
      <vt:lpstr>PowerPoint 演示文稿</vt:lpstr>
      <vt:lpstr>颠簸的分类及处置</vt:lpstr>
      <vt:lpstr>PowerPoint 演示文稿</vt:lpstr>
      <vt:lpstr>颠簸处置程序及操作细则</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miss ruan</cp:lastModifiedBy>
  <cp:revision>5</cp:revision>
  <dcterms:created xsi:type="dcterms:W3CDTF">2023-10-16T06:22:00Z</dcterms:created>
  <dcterms:modified xsi:type="dcterms:W3CDTF">2023-10-18T02:43:59Z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
  </property>
</Properties>
</file>